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5" r:id="rId1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40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E5654-A2BF-4187-8D14-7F30F62CDC7D}" type="doc">
      <dgm:prSet loTypeId="urn:microsoft.com/office/officeart/2005/8/layout/radial5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32E53E08-9039-48E9-AD03-E5F6AE9D91A4}">
      <dgm:prSet phldrT="[Text]"/>
      <dgm:spPr/>
      <dgm:t>
        <a:bodyPr/>
        <a:lstStyle/>
        <a:p>
          <a:r>
            <a:rPr lang="en-IN" dirty="0"/>
            <a:t>PEB Advantage</a:t>
          </a:r>
        </a:p>
      </dgm:t>
    </dgm:pt>
    <dgm:pt modelId="{2A323C5E-C6CD-44B6-8514-2B6D56AF735E}" type="parTrans" cxnId="{F43F7BA8-DE80-4B67-99A8-CE40BCE4F1D1}">
      <dgm:prSet/>
      <dgm:spPr/>
      <dgm:t>
        <a:bodyPr/>
        <a:lstStyle/>
        <a:p>
          <a:endParaRPr lang="en-IN"/>
        </a:p>
      </dgm:t>
    </dgm:pt>
    <dgm:pt modelId="{5792CFB5-4CFC-4C2F-915F-514A5DB4B407}" type="sibTrans" cxnId="{F43F7BA8-DE80-4B67-99A8-CE40BCE4F1D1}">
      <dgm:prSet/>
      <dgm:spPr/>
      <dgm:t>
        <a:bodyPr/>
        <a:lstStyle/>
        <a:p>
          <a:endParaRPr lang="en-IN"/>
        </a:p>
      </dgm:t>
    </dgm:pt>
    <dgm:pt modelId="{0E9DC4CE-EFE4-466F-B71A-E028BD249D1C}">
      <dgm:prSet phldrT="[Text]"/>
      <dgm:spPr/>
      <dgm:t>
        <a:bodyPr/>
        <a:lstStyle/>
        <a:p>
          <a:r>
            <a:rPr lang="en-IN" dirty="0"/>
            <a:t>Architectural Versatility</a:t>
          </a:r>
        </a:p>
      </dgm:t>
    </dgm:pt>
    <dgm:pt modelId="{169ED613-CD0A-4D5C-B9D6-930D87B80672}" type="parTrans" cxnId="{831AA5A0-2B64-49E1-8E55-52B70D03F033}">
      <dgm:prSet/>
      <dgm:spPr/>
      <dgm:t>
        <a:bodyPr/>
        <a:lstStyle/>
        <a:p>
          <a:endParaRPr lang="en-IN"/>
        </a:p>
      </dgm:t>
    </dgm:pt>
    <dgm:pt modelId="{B093F359-A365-4E91-A515-7D2E031F2002}" type="sibTrans" cxnId="{831AA5A0-2B64-49E1-8E55-52B70D03F033}">
      <dgm:prSet/>
      <dgm:spPr/>
      <dgm:t>
        <a:bodyPr/>
        <a:lstStyle/>
        <a:p>
          <a:endParaRPr lang="en-IN"/>
        </a:p>
      </dgm:t>
    </dgm:pt>
    <dgm:pt modelId="{B8F24464-7EC3-4C58-B830-56C54953ADBD}">
      <dgm:prSet phldrT="[Text]"/>
      <dgm:spPr/>
      <dgm:t>
        <a:bodyPr/>
        <a:lstStyle/>
        <a:p>
          <a:r>
            <a:rPr lang="en-IN" dirty="0"/>
            <a:t>Flexibility in expansion</a:t>
          </a:r>
        </a:p>
      </dgm:t>
    </dgm:pt>
    <dgm:pt modelId="{9214C4B1-4C86-42D9-A3E7-58BE11C614F0}" type="parTrans" cxnId="{A6E9FDA4-9082-43C5-A4B1-36297D06704D}">
      <dgm:prSet/>
      <dgm:spPr/>
      <dgm:t>
        <a:bodyPr/>
        <a:lstStyle/>
        <a:p>
          <a:endParaRPr lang="en-IN"/>
        </a:p>
      </dgm:t>
    </dgm:pt>
    <dgm:pt modelId="{2290CC93-D466-443E-8AA4-3F9E4FA4A146}" type="sibTrans" cxnId="{A6E9FDA4-9082-43C5-A4B1-36297D06704D}">
      <dgm:prSet/>
      <dgm:spPr/>
      <dgm:t>
        <a:bodyPr/>
        <a:lstStyle/>
        <a:p>
          <a:endParaRPr lang="en-IN"/>
        </a:p>
      </dgm:t>
    </dgm:pt>
    <dgm:pt modelId="{C6F05320-B7B6-433A-A10E-C02D929BF30C}">
      <dgm:prSet phldrT="[Text]"/>
      <dgm:spPr/>
      <dgm:t>
        <a:bodyPr/>
        <a:lstStyle/>
        <a:p>
          <a:r>
            <a:rPr lang="en-IN" dirty="0"/>
            <a:t>Low </a:t>
          </a:r>
          <a:r>
            <a:rPr lang="en-IN" dirty="0" smtClean="0"/>
            <a:t>Maintenance</a:t>
          </a:r>
          <a:endParaRPr lang="en-IN" dirty="0"/>
        </a:p>
      </dgm:t>
    </dgm:pt>
    <dgm:pt modelId="{9B1D459A-2A03-4FE1-BADA-B4F5736BCC0E}" type="parTrans" cxnId="{24084720-9168-4AC8-9531-4F62B82E9A75}">
      <dgm:prSet/>
      <dgm:spPr/>
      <dgm:t>
        <a:bodyPr/>
        <a:lstStyle/>
        <a:p>
          <a:endParaRPr lang="en-IN"/>
        </a:p>
      </dgm:t>
    </dgm:pt>
    <dgm:pt modelId="{6292C305-5884-47C4-BCA5-DD8D2C092C84}" type="sibTrans" cxnId="{24084720-9168-4AC8-9531-4F62B82E9A75}">
      <dgm:prSet/>
      <dgm:spPr/>
      <dgm:t>
        <a:bodyPr/>
        <a:lstStyle/>
        <a:p>
          <a:endParaRPr lang="en-IN"/>
        </a:p>
      </dgm:t>
    </dgm:pt>
    <dgm:pt modelId="{A6AF5EB6-2FBE-4531-9B37-444832BBA85E}">
      <dgm:prSet phldrT="[Text]"/>
      <dgm:spPr/>
      <dgm:t>
        <a:bodyPr/>
        <a:lstStyle/>
        <a:p>
          <a:r>
            <a:rPr lang="en-IN" dirty="0"/>
            <a:t>Energy Efficiency	</a:t>
          </a:r>
        </a:p>
      </dgm:t>
    </dgm:pt>
    <dgm:pt modelId="{7D23840F-7C35-4FD7-9A38-295E1F736349}" type="parTrans" cxnId="{D9A5B787-A5B5-46A1-A82F-D6F7444810DA}">
      <dgm:prSet/>
      <dgm:spPr/>
      <dgm:t>
        <a:bodyPr/>
        <a:lstStyle/>
        <a:p>
          <a:endParaRPr lang="en-IN"/>
        </a:p>
      </dgm:t>
    </dgm:pt>
    <dgm:pt modelId="{460BAFEA-254A-4706-9048-EB6B386A5800}" type="sibTrans" cxnId="{D9A5B787-A5B5-46A1-A82F-D6F7444810DA}">
      <dgm:prSet/>
      <dgm:spPr/>
      <dgm:t>
        <a:bodyPr/>
        <a:lstStyle/>
        <a:p>
          <a:endParaRPr lang="en-IN"/>
        </a:p>
      </dgm:t>
    </dgm:pt>
    <dgm:pt modelId="{1A6292FE-C2C2-423C-9CDE-0B7BA2EA9DC3}">
      <dgm:prSet/>
      <dgm:spPr/>
      <dgm:t>
        <a:bodyPr/>
        <a:lstStyle/>
        <a:p>
          <a:r>
            <a:rPr lang="en-IN" dirty="0"/>
            <a:t>Consistent Superior Quality</a:t>
          </a:r>
        </a:p>
      </dgm:t>
    </dgm:pt>
    <dgm:pt modelId="{AF0573E8-9265-465E-91C5-6F6D820CB5DC}" type="parTrans" cxnId="{3C293EEB-FF98-4E98-9D17-17FEDA1CB3F1}">
      <dgm:prSet/>
      <dgm:spPr/>
      <dgm:t>
        <a:bodyPr/>
        <a:lstStyle/>
        <a:p>
          <a:endParaRPr lang="en-IN"/>
        </a:p>
      </dgm:t>
    </dgm:pt>
    <dgm:pt modelId="{70E6D356-B97C-4AAD-A790-70026C705205}" type="sibTrans" cxnId="{3C293EEB-FF98-4E98-9D17-17FEDA1CB3F1}">
      <dgm:prSet/>
      <dgm:spPr/>
      <dgm:t>
        <a:bodyPr/>
        <a:lstStyle/>
        <a:p>
          <a:endParaRPr lang="en-IN"/>
        </a:p>
      </dgm:t>
    </dgm:pt>
    <dgm:pt modelId="{B3B7EC98-57AA-4A91-8EEB-B2D6FDEF9BF8}">
      <dgm:prSet/>
      <dgm:spPr/>
      <dgm:t>
        <a:bodyPr/>
        <a:lstStyle/>
        <a:p>
          <a:r>
            <a:rPr lang="en-IN" dirty="0"/>
            <a:t>Reduction in Project cost</a:t>
          </a:r>
        </a:p>
      </dgm:t>
    </dgm:pt>
    <dgm:pt modelId="{B00FF646-6BE3-4CC4-8343-9C675F71342F}" type="parTrans" cxnId="{12745C57-1611-4F70-B2B8-989B52B05E60}">
      <dgm:prSet/>
      <dgm:spPr/>
      <dgm:t>
        <a:bodyPr/>
        <a:lstStyle/>
        <a:p>
          <a:endParaRPr lang="en-IN"/>
        </a:p>
      </dgm:t>
    </dgm:pt>
    <dgm:pt modelId="{3723F268-142F-4143-9827-17FDCC357FCD}" type="sibTrans" cxnId="{12745C57-1611-4F70-B2B8-989B52B05E60}">
      <dgm:prSet/>
      <dgm:spPr/>
      <dgm:t>
        <a:bodyPr/>
        <a:lstStyle/>
        <a:p>
          <a:endParaRPr lang="en-IN"/>
        </a:p>
      </dgm:t>
    </dgm:pt>
    <dgm:pt modelId="{B77177D3-17CF-4369-9CF3-7ADFD0570F6F}">
      <dgm:prSet/>
      <dgm:spPr/>
      <dgm:t>
        <a:bodyPr/>
        <a:lstStyle/>
        <a:p>
          <a:r>
            <a:rPr lang="en-IN" dirty="0"/>
            <a:t>Savings in Construction Time</a:t>
          </a:r>
        </a:p>
      </dgm:t>
    </dgm:pt>
    <dgm:pt modelId="{AEB1F108-99CD-4B30-9699-CC3E54339FAE}" type="parTrans" cxnId="{AC18FB84-E3D6-4D02-907C-AE08446471BA}">
      <dgm:prSet/>
      <dgm:spPr/>
      <dgm:t>
        <a:bodyPr/>
        <a:lstStyle/>
        <a:p>
          <a:endParaRPr lang="en-IN"/>
        </a:p>
      </dgm:t>
    </dgm:pt>
    <dgm:pt modelId="{0B29DAEE-644A-4304-A752-976977EFEC18}" type="sibTrans" cxnId="{AC18FB84-E3D6-4D02-907C-AE08446471BA}">
      <dgm:prSet/>
      <dgm:spPr/>
      <dgm:t>
        <a:bodyPr/>
        <a:lstStyle/>
        <a:p>
          <a:endParaRPr lang="en-IN"/>
        </a:p>
      </dgm:t>
    </dgm:pt>
    <dgm:pt modelId="{3A2BF251-55A4-4486-B80D-80EF52B0E8A7}">
      <dgm:prSet/>
      <dgm:spPr/>
      <dgm:t>
        <a:bodyPr/>
        <a:lstStyle/>
        <a:p>
          <a:r>
            <a:rPr lang="en-IN" dirty="0"/>
            <a:t>Suitable for varied projects</a:t>
          </a:r>
        </a:p>
      </dgm:t>
    </dgm:pt>
    <dgm:pt modelId="{C34D2D96-BEAD-4614-B89D-7A67A18C8B20}" type="parTrans" cxnId="{A97CB0C8-6DCC-4FF8-9ECC-A098C4A08412}">
      <dgm:prSet/>
      <dgm:spPr/>
      <dgm:t>
        <a:bodyPr/>
        <a:lstStyle/>
        <a:p>
          <a:endParaRPr lang="en-IN"/>
        </a:p>
      </dgm:t>
    </dgm:pt>
    <dgm:pt modelId="{A06E08C3-C775-4074-A0A1-DDAB0F179B0F}" type="sibTrans" cxnId="{A97CB0C8-6DCC-4FF8-9ECC-A098C4A08412}">
      <dgm:prSet/>
      <dgm:spPr/>
      <dgm:t>
        <a:bodyPr/>
        <a:lstStyle/>
        <a:p>
          <a:endParaRPr lang="en-IN"/>
        </a:p>
      </dgm:t>
    </dgm:pt>
    <dgm:pt modelId="{2F34CC94-8C8A-41E4-B551-65E10C8650B8}">
      <dgm:prSet/>
      <dgm:spPr/>
      <dgm:t>
        <a:bodyPr/>
        <a:lstStyle/>
        <a:p>
          <a:r>
            <a:rPr lang="en-IN" dirty="0"/>
            <a:t>Seismic  Resistant</a:t>
          </a:r>
        </a:p>
      </dgm:t>
    </dgm:pt>
    <dgm:pt modelId="{4C539A03-98EF-4A67-8279-865F1F916D1C}" type="parTrans" cxnId="{0E0E1A09-B54F-4B87-9269-9FDB734FFBD1}">
      <dgm:prSet/>
      <dgm:spPr/>
      <dgm:t>
        <a:bodyPr/>
        <a:lstStyle/>
        <a:p>
          <a:endParaRPr lang="en-IN"/>
        </a:p>
      </dgm:t>
    </dgm:pt>
    <dgm:pt modelId="{9D67F937-BC27-4DAD-934A-D98E355D03D4}" type="sibTrans" cxnId="{0E0E1A09-B54F-4B87-9269-9FDB734FFBD1}">
      <dgm:prSet/>
      <dgm:spPr/>
      <dgm:t>
        <a:bodyPr/>
        <a:lstStyle/>
        <a:p>
          <a:endParaRPr lang="en-IN"/>
        </a:p>
      </dgm:t>
    </dgm:pt>
    <dgm:pt modelId="{AE0D3B6D-FC49-4B57-AAAE-51E8D5E0ED45}">
      <dgm:prSet/>
      <dgm:spPr/>
      <dgm:t>
        <a:bodyPr/>
        <a:lstStyle/>
        <a:p>
          <a:r>
            <a:rPr lang="en-IN" dirty="0"/>
            <a:t>Turnkey Solutions</a:t>
          </a:r>
        </a:p>
      </dgm:t>
    </dgm:pt>
    <dgm:pt modelId="{EA7653AE-E128-4088-81FA-A0EC268AF7B6}" type="parTrans" cxnId="{67472740-8B39-4E36-B129-898A796ACF04}">
      <dgm:prSet/>
      <dgm:spPr/>
      <dgm:t>
        <a:bodyPr/>
        <a:lstStyle/>
        <a:p>
          <a:endParaRPr lang="en-IN"/>
        </a:p>
      </dgm:t>
    </dgm:pt>
    <dgm:pt modelId="{686EAEEE-E8E2-4D1E-97D0-5A93C8F24D5A}" type="sibTrans" cxnId="{67472740-8B39-4E36-B129-898A796ACF04}">
      <dgm:prSet/>
      <dgm:spPr/>
      <dgm:t>
        <a:bodyPr/>
        <a:lstStyle/>
        <a:p>
          <a:endParaRPr lang="en-IN"/>
        </a:p>
      </dgm:t>
    </dgm:pt>
    <dgm:pt modelId="{CB710E9B-8C4E-4A6B-AE61-8FF034C3C9B9}" type="pres">
      <dgm:prSet presAssocID="{44EE5654-A2BF-4187-8D14-7F30F62CDC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5942562-3F3D-46E5-A981-6E39694D7BF5}" type="pres">
      <dgm:prSet presAssocID="{32E53E08-9039-48E9-AD03-E5F6AE9D91A4}" presName="centerShape" presStyleLbl="node0" presStyleIdx="0" presStyleCnt="1"/>
      <dgm:spPr/>
      <dgm:t>
        <a:bodyPr/>
        <a:lstStyle/>
        <a:p>
          <a:endParaRPr lang="en-IN"/>
        </a:p>
      </dgm:t>
    </dgm:pt>
    <dgm:pt modelId="{D15584AE-9AF4-45D1-B717-7E980CDED4EA}" type="pres">
      <dgm:prSet presAssocID="{169ED613-CD0A-4D5C-B9D6-930D87B80672}" presName="parTrans" presStyleLbl="sibTrans2D1" presStyleIdx="0" presStyleCnt="10"/>
      <dgm:spPr/>
      <dgm:t>
        <a:bodyPr/>
        <a:lstStyle/>
        <a:p>
          <a:endParaRPr lang="en-IN"/>
        </a:p>
      </dgm:t>
    </dgm:pt>
    <dgm:pt modelId="{73CC996C-62C2-482A-AE02-1E748D10F726}" type="pres">
      <dgm:prSet presAssocID="{169ED613-CD0A-4D5C-B9D6-930D87B80672}" presName="connectorText" presStyleLbl="sibTrans2D1" presStyleIdx="0" presStyleCnt="10"/>
      <dgm:spPr/>
      <dgm:t>
        <a:bodyPr/>
        <a:lstStyle/>
        <a:p>
          <a:endParaRPr lang="en-IN"/>
        </a:p>
      </dgm:t>
    </dgm:pt>
    <dgm:pt modelId="{B2E47EA0-C5D8-4971-83D9-3631AC753CC3}" type="pres">
      <dgm:prSet presAssocID="{0E9DC4CE-EFE4-466F-B71A-E028BD249D1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30E904-30B8-4960-AAFF-728045B0C12E}" type="pres">
      <dgm:prSet presAssocID="{4C539A03-98EF-4A67-8279-865F1F916D1C}" presName="parTrans" presStyleLbl="sibTrans2D1" presStyleIdx="1" presStyleCnt="10"/>
      <dgm:spPr/>
      <dgm:t>
        <a:bodyPr/>
        <a:lstStyle/>
        <a:p>
          <a:endParaRPr lang="en-IN"/>
        </a:p>
      </dgm:t>
    </dgm:pt>
    <dgm:pt modelId="{B1D9E75B-AE2C-44FE-844D-7245D04BCA79}" type="pres">
      <dgm:prSet presAssocID="{4C539A03-98EF-4A67-8279-865F1F916D1C}" presName="connectorText" presStyleLbl="sibTrans2D1" presStyleIdx="1" presStyleCnt="10"/>
      <dgm:spPr/>
      <dgm:t>
        <a:bodyPr/>
        <a:lstStyle/>
        <a:p>
          <a:endParaRPr lang="en-IN"/>
        </a:p>
      </dgm:t>
    </dgm:pt>
    <dgm:pt modelId="{AC30B5DC-38BE-4861-A5E4-68EE08A8B1B1}" type="pres">
      <dgm:prSet presAssocID="{2F34CC94-8C8A-41E4-B551-65E10C8650B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796BAC-BADF-4930-81D7-84DA149D5C84}" type="pres">
      <dgm:prSet presAssocID="{EA7653AE-E128-4088-81FA-A0EC268AF7B6}" presName="parTrans" presStyleLbl="sibTrans2D1" presStyleIdx="2" presStyleCnt="10"/>
      <dgm:spPr/>
      <dgm:t>
        <a:bodyPr/>
        <a:lstStyle/>
        <a:p>
          <a:endParaRPr lang="en-IN"/>
        </a:p>
      </dgm:t>
    </dgm:pt>
    <dgm:pt modelId="{F54A6E7E-98E8-4AD9-82CE-C050A5F2D920}" type="pres">
      <dgm:prSet presAssocID="{EA7653AE-E128-4088-81FA-A0EC268AF7B6}" presName="connectorText" presStyleLbl="sibTrans2D1" presStyleIdx="2" presStyleCnt="10"/>
      <dgm:spPr/>
      <dgm:t>
        <a:bodyPr/>
        <a:lstStyle/>
        <a:p>
          <a:endParaRPr lang="en-IN"/>
        </a:p>
      </dgm:t>
    </dgm:pt>
    <dgm:pt modelId="{2DAF9BEF-8654-4C88-A501-9E87A3D6E084}" type="pres">
      <dgm:prSet presAssocID="{AE0D3B6D-FC49-4B57-AAAE-51E8D5E0ED4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75F87C-D66F-490B-8C18-24020BD931C4}" type="pres">
      <dgm:prSet presAssocID="{AF0573E8-9265-465E-91C5-6F6D820CB5DC}" presName="parTrans" presStyleLbl="sibTrans2D1" presStyleIdx="3" presStyleCnt="10"/>
      <dgm:spPr/>
      <dgm:t>
        <a:bodyPr/>
        <a:lstStyle/>
        <a:p>
          <a:endParaRPr lang="en-IN"/>
        </a:p>
      </dgm:t>
    </dgm:pt>
    <dgm:pt modelId="{D7D7C8AE-45E2-4586-819D-B382BB51B708}" type="pres">
      <dgm:prSet presAssocID="{AF0573E8-9265-465E-91C5-6F6D820CB5DC}" presName="connectorText" presStyleLbl="sibTrans2D1" presStyleIdx="3" presStyleCnt="10"/>
      <dgm:spPr/>
      <dgm:t>
        <a:bodyPr/>
        <a:lstStyle/>
        <a:p>
          <a:endParaRPr lang="en-IN"/>
        </a:p>
      </dgm:t>
    </dgm:pt>
    <dgm:pt modelId="{B03DC3A5-E247-4427-AF4A-7B9ACBA8D1BA}" type="pres">
      <dgm:prSet presAssocID="{1A6292FE-C2C2-423C-9CDE-0B7BA2EA9DC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E64C63-74C5-44F6-8BCD-CDFDEB7E4316}" type="pres">
      <dgm:prSet presAssocID="{B00FF646-6BE3-4CC4-8343-9C675F71342F}" presName="parTrans" presStyleLbl="sibTrans2D1" presStyleIdx="4" presStyleCnt="10"/>
      <dgm:spPr/>
      <dgm:t>
        <a:bodyPr/>
        <a:lstStyle/>
        <a:p>
          <a:endParaRPr lang="en-IN"/>
        </a:p>
      </dgm:t>
    </dgm:pt>
    <dgm:pt modelId="{6E1CF91D-09B3-41D8-A7A0-5E856815FDA3}" type="pres">
      <dgm:prSet presAssocID="{B00FF646-6BE3-4CC4-8343-9C675F71342F}" presName="connectorText" presStyleLbl="sibTrans2D1" presStyleIdx="4" presStyleCnt="10"/>
      <dgm:spPr/>
      <dgm:t>
        <a:bodyPr/>
        <a:lstStyle/>
        <a:p>
          <a:endParaRPr lang="en-IN"/>
        </a:p>
      </dgm:t>
    </dgm:pt>
    <dgm:pt modelId="{C6D06419-7BF3-4E30-9D37-8DF934FEC1EE}" type="pres">
      <dgm:prSet presAssocID="{B3B7EC98-57AA-4A91-8EEB-B2D6FDEF9BF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3080A2-AD62-499B-BFE6-7D83859AE3EC}" type="pres">
      <dgm:prSet presAssocID="{AEB1F108-99CD-4B30-9699-CC3E54339FAE}" presName="parTrans" presStyleLbl="sibTrans2D1" presStyleIdx="5" presStyleCnt="10"/>
      <dgm:spPr/>
      <dgm:t>
        <a:bodyPr/>
        <a:lstStyle/>
        <a:p>
          <a:endParaRPr lang="en-IN"/>
        </a:p>
      </dgm:t>
    </dgm:pt>
    <dgm:pt modelId="{1D0B622B-0939-4C92-B9AE-3DF6DB30F4E3}" type="pres">
      <dgm:prSet presAssocID="{AEB1F108-99CD-4B30-9699-CC3E54339FAE}" presName="connectorText" presStyleLbl="sibTrans2D1" presStyleIdx="5" presStyleCnt="10"/>
      <dgm:spPr/>
      <dgm:t>
        <a:bodyPr/>
        <a:lstStyle/>
        <a:p>
          <a:endParaRPr lang="en-IN"/>
        </a:p>
      </dgm:t>
    </dgm:pt>
    <dgm:pt modelId="{7C6E4EF0-DDCE-4D3C-841F-0DE523219979}" type="pres">
      <dgm:prSet presAssocID="{B77177D3-17CF-4369-9CF3-7ADFD0570F6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B97228-2D94-4F69-97E9-95D070F9AC61}" type="pres">
      <dgm:prSet presAssocID="{C34D2D96-BEAD-4614-B89D-7A67A18C8B20}" presName="parTrans" presStyleLbl="sibTrans2D1" presStyleIdx="6" presStyleCnt="10"/>
      <dgm:spPr/>
      <dgm:t>
        <a:bodyPr/>
        <a:lstStyle/>
        <a:p>
          <a:endParaRPr lang="en-IN"/>
        </a:p>
      </dgm:t>
    </dgm:pt>
    <dgm:pt modelId="{B505D53E-CA4C-435B-8BD3-69BB733153E6}" type="pres">
      <dgm:prSet presAssocID="{C34D2D96-BEAD-4614-B89D-7A67A18C8B20}" presName="connectorText" presStyleLbl="sibTrans2D1" presStyleIdx="6" presStyleCnt="10"/>
      <dgm:spPr/>
      <dgm:t>
        <a:bodyPr/>
        <a:lstStyle/>
        <a:p>
          <a:endParaRPr lang="en-IN"/>
        </a:p>
      </dgm:t>
    </dgm:pt>
    <dgm:pt modelId="{872E81CE-8751-4FDC-92CC-FED830C8B21B}" type="pres">
      <dgm:prSet presAssocID="{3A2BF251-55A4-4486-B80D-80EF52B0E8A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BA6A-800F-4632-9A20-D69980ADD0AB}" type="pres">
      <dgm:prSet presAssocID="{9214C4B1-4C86-42D9-A3E7-58BE11C614F0}" presName="parTrans" presStyleLbl="sibTrans2D1" presStyleIdx="7" presStyleCnt="10"/>
      <dgm:spPr/>
      <dgm:t>
        <a:bodyPr/>
        <a:lstStyle/>
        <a:p>
          <a:endParaRPr lang="en-IN"/>
        </a:p>
      </dgm:t>
    </dgm:pt>
    <dgm:pt modelId="{19E27492-88A2-418A-9DA2-CCA43BCBB7B4}" type="pres">
      <dgm:prSet presAssocID="{9214C4B1-4C86-42D9-A3E7-58BE11C614F0}" presName="connectorText" presStyleLbl="sibTrans2D1" presStyleIdx="7" presStyleCnt="10"/>
      <dgm:spPr/>
      <dgm:t>
        <a:bodyPr/>
        <a:lstStyle/>
        <a:p>
          <a:endParaRPr lang="en-IN"/>
        </a:p>
      </dgm:t>
    </dgm:pt>
    <dgm:pt modelId="{8BE9E5B0-371C-44A8-8434-6944CCD65136}" type="pres">
      <dgm:prSet presAssocID="{B8F24464-7EC3-4C58-B830-56C54953ADB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5F9429-C755-4F70-9264-BA83AC5EE86C}" type="pres">
      <dgm:prSet presAssocID="{9B1D459A-2A03-4FE1-BADA-B4F5736BCC0E}" presName="parTrans" presStyleLbl="sibTrans2D1" presStyleIdx="8" presStyleCnt="10"/>
      <dgm:spPr/>
      <dgm:t>
        <a:bodyPr/>
        <a:lstStyle/>
        <a:p>
          <a:endParaRPr lang="en-IN"/>
        </a:p>
      </dgm:t>
    </dgm:pt>
    <dgm:pt modelId="{5BA5A2A0-B215-4514-9DA0-79FEDA18F0C0}" type="pres">
      <dgm:prSet presAssocID="{9B1D459A-2A03-4FE1-BADA-B4F5736BCC0E}" presName="connectorText" presStyleLbl="sibTrans2D1" presStyleIdx="8" presStyleCnt="10"/>
      <dgm:spPr/>
      <dgm:t>
        <a:bodyPr/>
        <a:lstStyle/>
        <a:p>
          <a:endParaRPr lang="en-IN"/>
        </a:p>
      </dgm:t>
    </dgm:pt>
    <dgm:pt modelId="{3FA53689-EACC-4541-A02E-F074D024005B}" type="pres">
      <dgm:prSet presAssocID="{C6F05320-B7B6-433A-A10E-C02D929BF30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64FDCD-5C37-4CFE-8C9A-4171873C6FF0}" type="pres">
      <dgm:prSet presAssocID="{7D23840F-7C35-4FD7-9A38-295E1F736349}" presName="parTrans" presStyleLbl="sibTrans2D1" presStyleIdx="9" presStyleCnt="10"/>
      <dgm:spPr/>
      <dgm:t>
        <a:bodyPr/>
        <a:lstStyle/>
        <a:p>
          <a:endParaRPr lang="en-IN"/>
        </a:p>
      </dgm:t>
    </dgm:pt>
    <dgm:pt modelId="{82960BCA-FF71-4AAD-921F-0BAEDF00843A}" type="pres">
      <dgm:prSet presAssocID="{7D23840F-7C35-4FD7-9A38-295E1F736349}" presName="connectorText" presStyleLbl="sibTrans2D1" presStyleIdx="9" presStyleCnt="10"/>
      <dgm:spPr/>
      <dgm:t>
        <a:bodyPr/>
        <a:lstStyle/>
        <a:p>
          <a:endParaRPr lang="en-IN"/>
        </a:p>
      </dgm:t>
    </dgm:pt>
    <dgm:pt modelId="{259CA51F-B1FA-4ED3-B7FB-B46C25EFA9D0}" type="pres">
      <dgm:prSet presAssocID="{A6AF5EB6-2FBE-4531-9B37-444832BBA85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A9A6EC2-CA70-4A00-B967-6B4110F4DCCC}" type="presOf" srcId="{1A6292FE-C2C2-423C-9CDE-0B7BA2EA9DC3}" destId="{B03DC3A5-E247-4427-AF4A-7B9ACBA8D1BA}" srcOrd="0" destOrd="0" presId="urn:microsoft.com/office/officeart/2005/8/layout/radial5"/>
    <dgm:cxn modelId="{9CDED818-4B29-4C9C-80AA-EB63EC86A668}" type="presOf" srcId="{7D23840F-7C35-4FD7-9A38-295E1F736349}" destId="{82960BCA-FF71-4AAD-921F-0BAEDF00843A}" srcOrd="1" destOrd="0" presId="urn:microsoft.com/office/officeart/2005/8/layout/radial5"/>
    <dgm:cxn modelId="{2154E19C-E8A0-4192-AE7F-31DC5448158C}" type="presOf" srcId="{9B1D459A-2A03-4FE1-BADA-B4F5736BCC0E}" destId="{475F9429-C755-4F70-9264-BA83AC5EE86C}" srcOrd="0" destOrd="0" presId="urn:microsoft.com/office/officeart/2005/8/layout/radial5"/>
    <dgm:cxn modelId="{E00A1C1D-B89F-4450-A22A-9F67BF8369D1}" type="presOf" srcId="{C34D2D96-BEAD-4614-B89D-7A67A18C8B20}" destId="{B505D53E-CA4C-435B-8BD3-69BB733153E6}" srcOrd="1" destOrd="0" presId="urn:microsoft.com/office/officeart/2005/8/layout/radial5"/>
    <dgm:cxn modelId="{12745C57-1611-4F70-B2B8-989B52B05E60}" srcId="{32E53E08-9039-48E9-AD03-E5F6AE9D91A4}" destId="{B3B7EC98-57AA-4A91-8EEB-B2D6FDEF9BF8}" srcOrd="4" destOrd="0" parTransId="{B00FF646-6BE3-4CC4-8343-9C675F71342F}" sibTransId="{3723F268-142F-4143-9827-17FDCC357FCD}"/>
    <dgm:cxn modelId="{62198162-532E-465F-94C8-DEE326445E88}" type="presOf" srcId="{AE0D3B6D-FC49-4B57-AAAE-51E8D5E0ED45}" destId="{2DAF9BEF-8654-4C88-A501-9E87A3D6E084}" srcOrd="0" destOrd="0" presId="urn:microsoft.com/office/officeart/2005/8/layout/radial5"/>
    <dgm:cxn modelId="{AABFE2F6-3045-491D-A327-32C9BDF71068}" type="presOf" srcId="{A6AF5EB6-2FBE-4531-9B37-444832BBA85E}" destId="{259CA51F-B1FA-4ED3-B7FB-B46C25EFA9D0}" srcOrd="0" destOrd="0" presId="urn:microsoft.com/office/officeart/2005/8/layout/radial5"/>
    <dgm:cxn modelId="{6D3DE582-C22D-499F-834E-E2CE6070F26E}" type="presOf" srcId="{AEB1F108-99CD-4B30-9699-CC3E54339FAE}" destId="{1D0B622B-0939-4C92-B9AE-3DF6DB30F4E3}" srcOrd="1" destOrd="0" presId="urn:microsoft.com/office/officeart/2005/8/layout/radial5"/>
    <dgm:cxn modelId="{C15E070E-18CC-4322-A5DA-BC49F66BDD8F}" type="presOf" srcId="{9214C4B1-4C86-42D9-A3E7-58BE11C614F0}" destId="{763EBA6A-800F-4632-9A20-D69980ADD0AB}" srcOrd="0" destOrd="0" presId="urn:microsoft.com/office/officeart/2005/8/layout/radial5"/>
    <dgm:cxn modelId="{C1B615D5-4C5A-4956-9D30-0C94E5902A89}" type="presOf" srcId="{2F34CC94-8C8A-41E4-B551-65E10C8650B8}" destId="{AC30B5DC-38BE-4861-A5E4-68EE08A8B1B1}" srcOrd="0" destOrd="0" presId="urn:microsoft.com/office/officeart/2005/8/layout/radial5"/>
    <dgm:cxn modelId="{AC18FB84-E3D6-4D02-907C-AE08446471BA}" srcId="{32E53E08-9039-48E9-AD03-E5F6AE9D91A4}" destId="{B77177D3-17CF-4369-9CF3-7ADFD0570F6F}" srcOrd="5" destOrd="0" parTransId="{AEB1F108-99CD-4B30-9699-CC3E54339FAE}" sibTransId="{0B29DAEE-644A-4304-A752-976977EFEC18}"/>
    <dgm:cxn modelId="{A6E9FDA4-9082-43C5-A4B1-36297D06704D}" srcId="{32E53E08-9039-48E9-AD03-E5F6AE9D91A4}" destId="{B8F24464-7EC3-4C58-B830-56C54953ADBD}" srcOrd="7" destOrd="0" parTransId="{9214C4B1-4C86-42D9-A3E7-58BE11C614F0}" sibTransId="{2290CC93-D466-443E-8AA4-3F9E4FA4A146}"/>
    <dgm:cxn modelId="{D9A5B787-A5B5-46A1-A82F-D6F7444810DA}" srcId="{32E53E08-9039-48E9-AD03-E5F6AE9D91A4}" destId="{A6AF5EB6-2FBE-4531-9B37-444832BBA85E}" srcOrd="9" destOrd="0" parTransId="{7D23840F-7C35-4FD7-9A38-295E1F736349}" sibTransId="{460BAFEA-254A-4706-9048-EB6B386A5800}"/>
    <dgm:cxn modelId="{C82BDA8F-2465-4D5B-9929-428ACF04AA28}" type="presOf" srcId="{3A2BF251-55A4-4486-B80D-80EF52B0E8A7}" destId="{872E81CE-8751-4FDC-92CC-FED830C8B21B}" srcOrd="0" destOrd="0" presId="urn:microsoft.com/office/officeart/2005/8/layout/radial5"/>
    <dgm:cxn modelId="{57017289-0EEE-4E1C-9970-463E97008260}" type="presOf" srcId="{B8F24464-7EC3-4C58-B830-56C54953ADBD}" destId="{8BE9E5B0-371C-44A8-8434-6944CCD65136}" srcOrd="0" destOrd="0" presId="urn:microsoft.com/office/officeart/2005/8/layout/radial5"/>
    <dgm:cxn modelId="{831AA5A0-2B64-49E1-8E55-52B70D03F033}" srcId="{32E53E08-9039-48E9-AD03-E5F6AE9D91A4}" destId="{0E9DC4CE-EFE4-466F-B71A-E028BD249D1C}" srcOrd="0" destOrd="0" parTransId="{169ED613-CD0A-4D5C-B9D6-930D87B80672}" sibTransId="{B093F359-A365-4E91-A515-7D2E031F2002}"/>
    <dgm:cxn modelId="{AAD767FD-36A0-43C9-ABC8-49245E163D99}" type="presOf" srcId="{AF0573E8-9265-465E-91C5-6F6D820CB5DC}" destId="{D7D7C8AE-45E2-4586-819D-B382BB51B708}" srcOrd="1" destOrd="0" presId="urn:microsoft.com/office/officeart/2005/8/layout/radial5"/>
    <dgm:cxn modelId="{F43F7BA8-DE80-4B67-99A8-CE40BCE4F1D1}" srcId="{44EE5654-A2BF-4187-8D14-7F30F62CDC7D}" destId="{32E53E08-9039-48E9-AD03-E5F6AE9D91A4}" srcOrd="0" destOrd="0" parTransId="{2A323C5E-C6CD-44B6-8514-2B6D56AF735E}" sibTransId="{5792CFB5-4CFC-4C2F-915F-514A5DB4B407}"/>
    <dgm:cxn modelId="{67472740-8B39-4E36-B129-898A796ACF04}" srcId="{32E53E08-9039-48E9-AD03-E5F6AE9D91A4}" destId="{AE0D3B6D-FC49-4B57-AAAE-51E8D5E0ED45}" srcOrd="2" destOrd="0" parTransId="{EA7653AE-E128-4088-81FA-A0EC268AF7B6}" sibTransId="{686EAEEE-E8E2-4D1E-97D0-5A93C8F24D5A}"/>
    <dgm:cxn modelId="{026931AC-71F5-4548-8FAA-E8398A20B70B}" type="presOf" srcId="{B3B7EC98-57AA-4A91-8EEB-B2D6FDEF9BF8}" destId="{C6D06419-7BF3-4E30-9D37-8DF934FEC1EE}" srcOrd="0" destOrd="0" presId="urn:microsoft.com/office/officeart/2005/8/layout/radial5"/>
    <dgm:cxn modelId="{89E2B038-62A4-4A46-83C2-9833D2F0FDB1}" type="presOf" srcId="{EA7653AE-E128-4088-81FA-A0EC268AF7B6}" destId="{F54A6E7E-98E8-4AD9-82CE-C050A5F2D920}" srcOrd="1" destOrd="0" presId="urn:microsoft.com/office/officeart/2005/8/layout/radial5"/>
    <dgm:cxn modelId="{3D30D5D8-A9D5-4005-B7B3-D20902DF4706}" type="presOf" srcId="{4C539A03-98EF-4A67-8279-865F1F916D1C}" destId="{4D30E904-30B8-4960-AAFF-728045B0C12E}" srcOrd="0" destOrd="0" presId="urn:microsoft.com/office/officeart/2005/8/layout/radial5"/>
    <dgm:cxn modelId="{A97CB0C8-6DCC-4FF8-9ECC-A098C4A08412}" srcId="{32E53E08-9039-48E9-AD03-E5F6AE9D91A4}" destId="{3A2BF251-55A4-4486-B80D-80EF52B0E8A7}" srcOrd="6" destOrd="0" parTransId="{C34D2D96-BEAD-4614-B89D-7A67A18C8B20}" sibTransId="{A06E08C3-C775-4074-A0A1-DDAB0F179B0F}"/>
    <dgm:cxn modelId="{626EF608-F35B-49A9-A739-9F757DECB350}" type="presOf" srcId="{C34D2D96-BEAD-4614-B89D-7A67A18C8B20}" destId="{D2B97228-2D94-4F69-97E9-95D070F9AC61}" srcOrd="0" destOrd="0" presId="urn:microsoft.com/office/officeart/2005/8/layout/radial5"/>
    <dgm:cxn modelId="{07F2E191-294D-4EE3-9532-E75ED25D6201}" type="presOf" srcId="{C6F05320-B7B6-433A-A10E-C02D929BF30C}" destId="{3FA53689-EACC-4541-A02E-F074D024005B}" srcOrd="0" destOrd="0" presId="urn:microsoft.com/office/officeart/2005/8/layout/radial5"/>
    <dgm:cxn modelId="{324E7E86-5DC4-43C9-B7BF-3C98628B09D8}" type="presOf" srcId="{7D23840F-7C35-4FD7-9A38-295E1F736349}" destId="{4364FDCD-5C37-4CFE-8C9A-4171873C6FF0}" srcOrd="0" destOrd="0" presId="urn:microsoft.com/office/officeart/2005/8/layout/radial5"/>
    <dgm:cxn modelId="{3C293EEB-FF98-4E98-9D17-17FEDA1CB3F1}" srcId="{32E53E08-9039-48E9-AD03-E5F6AE9D91A4}" destId="{1A6292FE-C2C2-423C-9CDE-0B7BA2EA9DC3}" srcOrd="3" destOrd="0" parTransId="{AF0573E8-9265-465E-91C5-6F6D820CB5DC}" sibTransId="{70E6D356-B97C-4AAD-A790-70026C705205}"/>
    <dgm:cxn modelId="{24084720-9168-4AC8-9531-4F62B82E9A75}" srcId="{32E53E08-9039-48E9-AD03-E5F6AE9D91A4}" destId="{C6F05320-B7B6-433A-A10E-C02D929BF30C}" srcOrd="8" destOrd="0" parTransId="{9B1D459A-2A03-4FE1-BADA-B4F5736BCC0E}" sibTransId="{6292C305-5884-47C4-BCA5-DD8D2C092C84}"/>
    <dgm:cxn modelId="{B4EBAA92-5464-450F-9842-3860015CB9DB}" type="presOf" srcId="{4C539A03-98EF-4A67-8279-865F1F916D1C}" destId="{B1D9E75B-AE2C-44FE-844D-7245D04BCA79}" srcOrd="1" destOrd="0" presId="urn:microsoft.com/office/officeart/2005/8/layout/radial5"/>
    <dgm:cxn modelId="{7928E517-6207-43F9-A38D-A6F221ACFFCD}" type="presOf" srcId="{B00FF646-6BE3-4CC4-8343-9C675F71342F}" destId="{B6E64C63-74C5-44F6-8BCD-CDFDEB7E4316}" srcOrd="0" destOrd="0" presId="urn:microsoft.com/office/officeart/2005/8/layout/radial5"/>
    <dgm:cxn modelId="{AB8FF2BD-D98C-4E2A-96A4-01C1C364D1C7}" type="presOf" srcId="{EA7653AE-E128-4088-81FA-A0EC268AF7B6}" destId="{61796BAC-BADF-4930-81D7-84DA149D5C84}" srcOrd="0" destOrd="0" presId="urn:microsoft.com/office/officeart/2005/8/layout/radial5"/>
    <dgm:cxn modelId="{4E6B25D9-C698-485D-A688-F011602AA36A}" type="presOf" srcId="{B00FF646-6BE3-4CC4-8343-9C675F71342F}" destId="{6E1CF91D-09B3-41D8-A7A0-5E856815FDA3}" srcOrd="1" destOrd="0" presId="urn:microsoft.com/office/officeart/2005/8/layout/radial5"/>
    <dgm:cxn modelId="{22FC9926-862D-491A-A642-475A5ED91E4B}" type="presOf" srcId="{AEB1F108-99CD-4B30-9699-CC3E54339FAE}" destId="{A63080A2-AD62-499B-BFE6-7D83859AE3EC}" srcOrd="0" destOrd="0" presId="urn:microsoft.com/office/officeart/2005/8/layout/radial5"/>
    <dgm:cxn modelId="{08398A7D-81F1-4195-9EB5-619E8F74910F}" type="presOf" srcId="{9214C4B1-4C86-42D9-A3E7-58BE11C614F0}" destId="{19E27492-88A2-418A-9DA2-CCA43BCBB7B4}" srcOrd="1" destOrd="0" presId="urn:microsoft.com/office/officeart/2005/8/layout/radial5"/>
    <dgm:cxn modelId="{7C4AE2B5-1919-4881-9F40-2FE16DA259BC}" type="presOf" srcId="{169ED613-CD0A-4D5C-B9D6-930D87B80672}" destId="{D15584AE-9AF4-45D1-B717-7E980CDED4EA}" srcOrd="0" destOrd="0" presId="urn:microsoft.com/office/officeart/2005/8/layout/radial5"/>
    <dgm:cxn modelId="{DD792649-0FC2-4A4A-B99D-8D3243A3E9EA}" type="presOf" srcId="{169ED613-CD0A-4D5C-B9D6-930D87B80672}" destId="{73CC996C-62C2-482A-AE02-1E748D10F726}" srcOrd="1" destOrd="0" presId="urn:microsoft.com/office/officeart/2005/8/layout/radial5"/>
    <dgm:cxn modelId="{C10D9F6E-6435-446A-9269-C37D1B1CFA6C}" type="presOf" srcId="{AF0573E8-9265-465E-91C5-6F6D820CB5DC}" destId="{3F75F87C-D66F-490B-8C18-24020BD931C4}" srcOrd="0" destOrd="0" presId="urn:microsoft.com/office/officeart/2005/8/layout/radial5"/>
    <dgm:cxn modelId="{CCCA87C2-F60B-4E6D-9542-D4A4A25A5A88}" type="presOf" srcId="{B77177D3-17CF-4369-9CF3-7ADFD0570F6F}" destId="{7C6E4EF0-DDCE-4D3C-841F-0DE523219979}" srcOrd="0" destOrd="0" presId="urn:microsoft.com/office/officeart/2005/8/layout/radial5"/>
    <dgm:cxn modelId="{0E0E1A09-B54F-4B87-9269-9FDB734FFBD1}" srcId="{32E53E08-9039-48E9-AD03-E5F6AE9D91A4}" destId="{2F34CC94-8C8A-41E4-B551-65E10C8650B8}" srcOrd="1" destOrd="0" parTransId="{4C539A03-98EF-4A67-8279-865F1F916D1C}" sibTransId="{9D67F937-BC27-4DAD-934A-D98E355D03D4}"/>
    <dgm:cxn modelId="{D24DD8B4-2873-4A93-BD50-6D482B6BEA2B}" type="presOf" srcId="{32E53E08-9039-48E9-AD03-E5F6AE9D91A4}" destId="{75942562-3F3D-46E5-A981-6E39694D7BF5}" srcOrd="0" destOrd="0" presId="urn:microsoft.com/office/officeart/2005/8/layout/radial5"/>
    <dgm:cxn modelId="{C4EC014E-AFB0-44FC-B75F-FB2F69649672}" type="presOf" srcId="{0E9DC4CE-EFE4-466F-B71A-E028BD249D1C}" destId="{B2E47EA0-C5D8-4971-83D9-3631AC753CC3}" srcOrd="0" destOrd="0" presId="urn:microsoft.com/office/officeart/2005/8/layout/radial5"/>
    <dgm:cxn modelId="{FB001FEA-9E37-4ADF-BFCA-D003D1E8049A}" type="presOf" srcId="{9B1D459A-2A03-4FE1-BADA-B4F5736BCC0E}" destId="{5BA5A2A0-B215-4514-9DA0-79FEDA18F0C0}" srcOrd="1" destOrd="0" presId="urn:microsoft.com/office/officeart/2005/8/layout/radial5"/>
    <dgm:cxn modelId="{3CE71F7D-9EB4-4E5C-BF31-EFB48A9ECE81}" type="presOf" srcId="{44EE5654-A2BF-4187-8D14-7F30F62CDC7D}" destId="{CB710E9B-8C4E-4A6B-AE61-8FF034C3C9B9}" srcOrd="0" destOrd="0" presId="urn:microsoft.com/office/officeart/2005/8/layout/radial5"/>
    <dgm:cxn modelId="{E11870A3-3A80-41B8-88C7-CB658DA73C1B}" type="presParOf" srcId="{CB710E9B-8C4E-4A6B-AE61-8FF034C3C9B9}" destId="{75942562-3F3D-46E5-A981-6E39694D7BF5}" srcOrd="0" destOrd="0" presId="urn:microsoft.com/office/officeart/2005/8/layout/radial5"/>
    <dgm:cxn modelId="{3C1B0DE0-9F2B-410D-B790-8EB92208503F}" type="presParOf" srcId="{CB710E9B-8C4E-4A6B-AE61-8FF034C3C9B9}" destId="{D15584AE-9AF4-45D1-B717-7E980CDED4EA}" srcOrd="1" destOrd="0" presId="urn:microsoft.com/office/officeart/2005/8/layout/radial5"/>
    <dgm:cxn modelId="{55AA02F3-FC8D-4761-8AF7-A1ADECB12871}" type="presParOf" srcId="{D15584AE-9AF4-45D1-B717-7E980CDED4EA}" destId="{73CC996C-62C2-482A-AE02-1E748D10F726}" srcOrd="0" destOrd="0" presId="urn:microsoft.com/office/officeart/2005/8/layout/radial5"/>
    <dgm:cxn modelId="{9D409BC6-DD48-45C9-8347-A0CC61B0F5CE}" type="presParOf" srcId="{CB710E9B-8C4E-4A6B-AE61-8FF034C3C9B9}" destId="{B2E47EA0-C5D8-4971-83D9-3631AC753CC3}" srcOrd="2" destOrd="0" presId="urn:microsoft.com/office/officeart/2005/8/layout/radial5"/>
    <dgm:cxn modelId="{5F0E0D53-233F-4C8D-88C1-8E8E53905247}" type="presParOf" srcId="{CB710E9B-8C4E-4A6B-AE61-8FF034C3C9B9}" destId="{4D30E904-30B8-4960-AAFF-728045B0C12E}" srcOrd="3" destOrd="0" presId="urn:microsoft.com/office/officeart/2005/8/layout/radial5"/>
    <dgm:cxn modelId="{D0ECB3F4-BE19-434B-988D-FDAA50D5F08D}" type="presParOf" srcId="{4D30E904-30B8-4960-AAFF-728045B0C12E}" destId="{B1D9E75B-AE2C-44FE-844D-7245D04BCA79}" srcOrd="0" destOrd="0" presId="urn:microsoft.com/office/officeart/2005/8/layout/radial5"/>
    <dgm:cxn modelId="{3D3062A4-42CF-4DED-A1B1-D72FEE8DB936}" type="presParOf" srcId="{CB710E9B-8C4E-4A6B-AE61-8FF034C3C9B9}" destId="{AC30B5DC-38BE-4861-A5E4-68EE08A8B1B1}" srcOrd="4" destOrd="0" presId="urn:microsoft.com/office/officeart/2005/8/layout/radial5"/>
    <dgm:cxn modelId="{8EE08551-E619-4BFB-A776-CCF1ED87C50D}" type="presParOf" srcId="{CB710E9B-8C4E-4A6B-AE61-8FF034C3C9B9}" destId="{61796BAC-BADF-4930-81D7-84DA149D5C84}" srcOrd="5" destOrd="0" presId="urn:microsoft.com/office/officeart/2005/8/layout/radial5"/>
    <dgm:cxn modelId="{7C3084DC-9AA4-4EB8-9C71-F8EC2A86834E}" type="presParOf" srcId="{61796BAC-BADF-4930-81D7-84DA149D5C84}" destId="{F54A6E7E-98E8-4AD9-82CE-C050A5F2D920}" srcOrd="0" destOrd="0" presId="urn:microsoft.com/office/officeart/2005/8/layout/radial5"/>
    <dgm:cxn modelId="{5A9C79D2-A8C7-429B-9206-BDAF87F24138}" type="presParOf" srcId="{CB710E9B-8C4E-4A6B-AE61-8FF034C3C9B9}" destId="{2DAF9BEF-8654-4C88-A501-9E87A3D6E084}" srcOrd="6" destOrd="0" presId="urn:microsoft.com/office/officeart/2005/8/layout/radial5"/>
    <dgm:cxn modelId="{927C8496-F702-41DE-8E8B-4F7038916AE9}" type="presParOf" srcId="{CB710E9B-8C4E-4A6B-AE61-8FF034C3C9B9}" destId="{3F75F87C-D66F-490B-8C18-24020BD931C4}" srcOrd="7" destOrd="0" presId="urn:microsoft.com/office/officeart/2005/8/layout/radial5"/>
    <dgm:cxn modelId="{219DB947-A784-4F16-9B74-73CD7E259E7A}" type="presParOf" srcId="{3F75F87C-D66F-490B-8C18-24020BD931C4}" destId="{D7D7C8AE-45E2-4586-819D-B382BB51B708}" srcOrd="0" destOrd="0" presId="urn:microsoft.com/office/officeart/2005/8/layout/radial5"/>
    <dgm:cxn modelId="{9D798272-CB76-4199-9838-D0DE15BA8B31}" type="presParOf" srcId="{CB710E9B-8C4E-4A6B-AE61-8FF034C3C9B9}" destId="{B03DC3A5-E247-4427-AF4A-7B9ACBA8D1BA}" srcOrd="8" destOrd="0" presId="urn:microsoft.com/office/officeart/2005/8/layout/radial5"/>
    <dgm:cxn modelId="{86E44248-B6B7-4243-A410-8B08D7A7A2AE}" type="presParOf" srcId="{CB710E9B-8C4E-4A6B-AE61-8FF034C3C9B9}" destId="{B6E64C63-74C5-44F6-8BCD-CDFDEB7E4316}" srcOrd="9" destOrd="0" presId="urn:microsoft.com/office/officeart/2005/8/layout/radial5"/>
    <dgm:cxn modelId="{2F6F7E9F-38BE-40A2-9BF6-624116FD3728}" type="presParOf" srcId="{B6E64C63-74C5-44F6-8BCD-CDFDEB7E4316}" destId="{6E1CF91D-09B3-41D8-A7A0-5E856815FDA3}" srcOrd="0" destOrd="0" presId="urn:microsoft.com/office/officeart/2005/8/layout/radial5"/>
    <dgm:cxn modelId="{E4F5D0D6-1EDB-4A1D-A512-8CBA542300CD}" type="presParOf" srcId="{CB710E9B-8C4E-4A6B-AE61-8FF034C3C9B9}" destId="{C6D06419-7BF3-4E30-9D37-8DF934FEC1EE}" srcOrd="10" destOrd="0" presId="urn:microsoft.com/office/officeart/2005/8/layout/radial5"/>
    <dgm:cxn modelId="{91978D52-8659-4DD2-84AE-BC8D0E442185}" type="presParOf" srcId="{CB710E9B-8C4E-4A6B-AE61-8FF034C3C9B9}" destId="{A63080A2-AD62-499B-BFE6-7D83859AE3EC}" srcOrd="11" destOrd="0" presId="urn:microsoft.com/office/officeart/2005/8/layout/radial5"/>
    <dgm:cxn modelId="{4F369B71-EE46-49C4-9E04-02B6FC90EF90}" type="presParOf" srcId="{A63080A2-AD62-499B-BFE6-7D83859AE3EC}" destId="{1D0B622B-0939-4C92-B9AE-3DF6DB30F4E3}" srcOrd="0" destOrd="0" presId="urn:microsoft.com/office/officeart/2005/8/layout/radial5"/>
    <dgm:cxn modelId="{743ED32D-B45C-40BC-A2B4-D570E6269F36}" type="presParOf" srcId="{CB710E9B-8C4E-4A6B-AE61-8FF034C3C9B9}" destId="{7C6E4EF0-DDCE-4D3C-841F-0DE523219979}" srcOrd="12" destOrd="0" presId="urn:microsoft.com/office/officeart/2005/8/layout/radial5"/>
    <dgm:cxn modelId="{A0A086FA-3533-46CA-A1B6-2B29D2DA42D2}" type="presParOf" srcId="{CB710E9B-8C4E-4A6B-AE61-8FF034C3C9B9}" destId="{D2B97228-2D94-4F69-97E9-95D070F9AC61}" srcOrd="13" destOrd="0" presId="urn:microsoft.com/office/officeart/2005/8/layout/radial5"/>
    <dgm:cxn modelId="{ED6BF1D7-4920-4873-8E42-A3D98551587A}" type="presParOf" srcId="{D2B97228-2D94-4F69-97E9-95D070F9AC61}" destId="{B505D53E-CA4C-435B-8BD3-69BB733153E6}" srcOrd="0" destOrd="0" presId="urn:microsoft.com/office/officeart/2005/8/layout/radial5"/>
    <dgm:cxn modelId="{3D9AAE41-220C-4E58-B5CD-128175A4E291}" type="presParOf" srcId="{CB710E9B-8C4E-4A6B-AE61-8FF034C3C9B9}" destId="{872E81CE-8751-4FDC-92CC-FED830C8B21B}" srcOrd="14" destOrd="0" presId="urn:microsoft.com/office/officeart/2005/8/layout/radial5"/>
    <dgm:cxn modelId="{98E5D8E8-E5A9-4D5B-97D0-0AB52D87B8C9}" type="presParOf" srcId="{CB710E9B-8C4E-4A6B-AE61-8FF034C3C9B9}" destId="{763EBA6A-800F-4632-9A20-D69980ADD0AB}" srcOrd="15" destOrd="0" presId="urn:microsoft.com/office/officeart/2005/8/layout/radial5"/>
    <dgm:cxn modelId="{9445ADEE-0FE3-4CA6-8C00-46693DA6296E}" type="presParOf" srcId="{763EBA6A-800F-4632-9A20-D69980ADD0AB}" destId="{19E27492-88A2-418A-9DA2-CCA43BCBB7B4}" srcOrd="0" destOrd="0" presId="urn:microsoft.com/office/officeart/2005/8/layout/radial5"/>
    <dgm:cxn modelId="{D7256AC8-FAEC-457C-BABA-212DA2FE28F4}" type="presParOf" srcId="{CB710E9B-8C4E-4A6B-AE61-8FF034C3C9B9}" destId="{8BE9E5B0-371C-44A8-8434-6944CCD65136}" srcOrd="16" destOrd="0" presId="urn:microsoft.com/office/officeart/2005/8/layout/radial5"/>
    <dgm:cxn modelId="{1408C10A-DF01-45D4-ADC2-A57787EAA6A3}" type="presParOf" srcId="{CB710E9B-8C4E-4A6B-AE61-8FF034C3C9B9}" destId="{475F9429-C755-4F70-9264-BA83AC5EE86C}" srcOrd="17" destOrd="0" presId="urn:microsoft.com/office/officeart/2005/8/layout/radial5"/>
    <dgm:cxn modelId="{0D6DA0B9-5214-4904-9045-7996B9BF2C9D}" type="presParOf" srcId="{475F9429-C755-4F70-9264-BA83AC5EE86C}" destId="{5BA5A2A0-B215-4514-9DA0-79FEDA18F0C0}" srcOrd="0" destOrd="0" presId="urn:microsoft.com/office/officeart/2005/8/layout/radial5"/>
    <dgm:cxn modelId="{F33134D5-03BC-4BC7-9236-6392DC367FD0}" type="presParOf" srcId="{CB710E9B-8C4E-4A6B-AE61-8FF034C3C9B9}" destId="{3FA53689-EACC-4541-A02E-F074D024005B}" srcOrd="18" destOrd="0" presId="urn:microsoft.com/office/officeart/2005/8/layout/radial5"/>
    <dgm:cxn modelId="{A7771EC6-AF32-4647-8967-89BDC256146D}" type="presParOf" srcId="{CB710E9B-8C4E-4A6B-AE61-8FF034C3C9B9}" destId="{4364FDCD-5C37-4CFE-8C9A-4171873C6FF0}" srcOrd="19" destOrd="0" presId="urn:microsoft.com/office/officeart/2005/8/layout/radial5"/>
    <dgm:cxn modelId="{CFB4FB05-6E20-4B68-ABB4-E7B50CEF3529}" type="presParOf" srcId="{4364FDCD-5C37-4CFE-8C9A-4171873C6FF0}" destId="{82960BCA-FF71-4AAD-921F-0BAEDF00843A}" srcOrd="0" destOrd="0" presId="urn:microsoft.com/office/officeart/2005/8/layout/radial5"/>
    <dgm:cxn modelId="{7FD8F6DC-CE9D-4DA2-ABBC-8483627C421A}" type="presParOf" srcId="{CB710E9B-8C4E-4A6B-AE61-8FF034C3C9B9}" destId="{259CA51F-B1FA-4ED3-B7FB-B46C25EFA9D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25378-7EEA-4BB0-AFF0-E70D6CA2C81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0A0B4-E8FA-40D7-BEA5-FAA85E075D8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Plasma/Sheer Cutting of Flange &amp; Web</a:t>
          </a:r>
          <a:endParaRPr lang="en-US" dirty="0">
            <a:solidFill>
              <a:schemeClr val="bg1"/>
            </a:solidFill>
          </a:endParaRPr>
        </a:p>
      </dgm:t>
    </dgm:pt>
    <dgm:pt modelId="{2893BCC6-4440-4A49-B3EB-842C7B6E5AF8}" type="parTrans" cxnId="{69D923EC-F490-4BA0-888B-0365952ABE8E}">
      <dgm:prSet/>
      <dgm:spPr/>
      <dgm:t>
        <a:bodyPr/>
        <a:lstStyle/>
        <a:p>
          <a:endParaRPr lang="en-US"/>
        </a:p>
      </dgm:t>
    </dgm:pt>
    <dgm:pt modelId="{9B4FB809-044F-4CF8-83A2-AE0A87C51AAF}" type="sibTrans" cxnId="{69D923EC-F490-4BA0-888B-0365952ABE8E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5FDD46D5-DA7D-4CDA-8134-158232297FE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Assembly Line Tuck Welding &amp; Centering</a:t>
          </a:r>
          <a:endParaRPr lang="en-US" dirty="0">
            <a:solidFill>
              <a:schemeClr val="bg1"/>
            </a:solidFill>
          </a:endParaRPr>
        </a:p>
      </dgm:t>
    </dgm:pt>
    <dgm:pt modelId="{12AD1769-7AA7-4785-8D33-FC843BFC4E07}" type="parTrans" cxnId="{743198D7-8D3B-4760-A13E-47167A7B8BCC}">
      <dgm:prSet/>
      <dgm:spPr/>
      <dgm:t>
        <a:bodyPr/>
        <a:lstStyle/>
        <a:p>
          <a:endParaRPr lang="en-US"/>
        </a:p>
      </dgm:t>
    </dgm:pt>
    <dgm:pt modelId="{B6001629-C4AD-486D-A8CC-1019E81CC335}" type="sibTrans" cxnId="{743198D7-8D3B-4760-A13E-47167A7B8BCC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7E87614-8B02-4137-9FCB-0D5D3192361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Saw Welding Line</a:t>
          </a:r>
          <a:endParaRPr lang="en-US" dirty="0">
            <a:solidFill>
              <a:schemeClr val="bg1"/>
            </a:solidFill>
          </a:endParaRPr>
        </a:p>
      </dgm:t>
    </dgm:pt>
    <dgm:pt modelId="{5A1C03BD-DEB5-4FD6-B28D-CF41F6366A11}" type="parTrans" cxnId="{1C08E78E-8830-43BE-A0CE-F1D1FD415E18}">
      <dgm:prSet/>
      <dgm:spPr/>
      <dgm:t>
        <a:bodyPr/>
        <a:lstStyle/>
        <a:p>
          <a:endParaRPr lang="en-US"/>
        </a:p>
      </dgm:t>
    </dgm:pt>
    <dgm:pt modelId="{13EC97C0-138F-4494-B739-131C94813188}" type="sibTrans" cxnId="{1C08E78E-8830-43BE-A0CE-F1D1FD415E18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53413329-E09C-4CC1-8CCB-8D46D0F09A0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Straightening</a:t>
          </a:r>
        </a:p>
        <a:p>
          <a:r>
            <a:rPr lang="en-US" dirty="0" smtClean="0">
              <a:solidFill>
                <a:schemeClr val="bg1"/>
              </a:solidFill>
            </a:rPr>
            <a:t>Web &amp; Flange of H Beam</a:t>
          </a:r>
          <a:endParaRPr lang="en-US" dirty="0">
            <a:solidFill>
              <a:schemeClr val="bg1"/>
            </a:solidFill>
          </a:endParaRPr>
        </a:p>
      </dgm:t>
    </dgm:pt>
    <dgm:pt modelId="{350E44B2-ABE1-4258-9715-D027C7E4C227}" type="parTrans" cxnId="{0C3EB473-2B15-4651-98E2-1B889CD90A7C}">
      <dgm:prSet/>
      <dgm:spPr/>
      <dgm:t>
        <a:bodyPr/>
        <a:lstStyle/>
        <a:p>
          <a:endParaRPr lang="en-US"/>
        </a:p>
      </dgm:t>
    </dgm:pt>
    <dgm:pt modelId="{42F39651-8D21-43EB-8581-9F9F840124C3}" type="sibTrans" cxnId="{0C3EB473-2B15-4651-98E2-1B889CD90A7C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7FD622FD-7B7C-4485-A5CD-B775A243690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Saw Welding Line</a:t>
          </a:r>
          <a:endParaRPr lang="en-US" dirty="0">
            <a:solidFill>
              <a:schemeClr val="bg1"/>
            </a:solidFill>
          </a:endParaRPr>
        </a:p>
      </dgm:t>
    </dgm:pt>
    <dgm:pt modelId="{E47B061F-63D5-411A-9637-84943BBA0811}" type="parTrans" cxnId="{74CBBB26-2CB5-49A7-84DF-894898FEBECE}">
      <dgm:prSet/>
      <dgm:spPr/>
      <dgm:t>
        <a:bodyPr/>
        <a:lstStyle/>
        <a:p>
          <a:endParaRPr lang="en-US"/>
        </a:p>
      </dgm:t>
    </dgm:pt>
    <dgm:pt modelId="{1AC6FC3B-C74A-4A9E-896B-5F934F595FB8}" type="sibTrans" cxnId="{74CBBB26-2CB5-49A7-84DF-894898FEBECE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57DBE5E1-0B48-4879-A303-B1FB969B2F47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Shot Blasting (if required)</a:t>
          </a:r>
          <a:endParaRPr lang="en-US" dirty="0">
            <a:solidFill>
              <a:schemeClr val="bg1"/>
            </a:solidFill>
          </a:endParaRPr>
        </a:p>
      </dgm:t>
    </dgm:pt>
    <dgm:pt modelId="{CB32FE8E-0155-4594-84B3-7988B1C0D3E0}" type="parTrans" cxnId="{AFECCB07-881D-4D42-825D-5C11AE94F9E6}">
      <dgm:prSet/>
      <dgm:spPr/>
      <dgm:t>
        <a:bodyPr/>
        <a:lstStyle/>
        <a:p>
          <a:endParaRPr lang="en-US"/>
        </a:p>
      </dgm:t>
    </dgm:pt>
    <dgm:pt modelId="{C0A04EAA-6D3C-4800-A7A1-30E67A54C704}" type="sibTrans" cxnId="{AFECCB07-881D-4D42-825D-5C11AE94F9E6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9409CFE-DA1C-475A-B3A1-5BE5094D4AE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Primer</a:t>
          </a:r>
          <a:endParaRPr lang="en-US" dirty="0">
            <a:solidFill>
              <a:schemeClr val="bg1"/>
            </a:solidFill>
          </a:endParaRPr>
        </a:p>
      </dgm:t>
    </dgm:pt>
    <dgm:pt modelId="{E24F300B-DD4D-4990-8241-E2424B0B1747}" type="parTrans" cxnId="{7D8DFFD0-BE36-4462-922B-1CD076651FFB}">
      <dgm:prSet/>
      <dgm:spPr/>
      <dgm:t>
        <a:bodyPr/>
        <a:lstStyle/>
        <a:p>
          <a:endParaRPr lang="en-US"/>
        </a:p>
      </dgm:t>
    </dgm:pt>
    <dgm:pt modelId="{C6319FC3-1070-41CB-8559-F8C18C539F52}" type="sibTrans" cxnId="{7D8DFFD0-BE36-4462-922B-1CD076651FFB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938BE2F3-866C-4AF4-8CCA-0300B2ABAE9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Final paint at site &amp; Ready for Erection</a:t>
          </a:r>
          <a:endParaRPr lang="en-US" dirty="0">
            <a:solidFill>
              <a:schemeClr val="bg1"/>
            </a:solidFill>
          </a:endParaRPr>
        </a:p>
      </dgm:t>
    </dgm:pt>
    <dgm:pt modelId="{A4F1E021-3EDD-4A19-81F0-23A37E56D2CE}" type="parTrans" cxnId="{57C651AE-0E05-4FCE-A55C-C36758458B26}">
      <dgm:prSet/>
      <dgm:spPr/>
      <dgm:t>
        <a:bodyPr/>
        <a:lstStyle/>
        <a:p>
          <a:endParaRPr lang="en-US"/>
        </a:p>
      </dgm:t>
    </dgm:pt>
    <dgm:pt modelId="{9CE8848A-ECA2-47C7-8BD4-DA90ED58D750}" type="sibTrans" cxnId="{57C651AE-0E05-4FCE-A55C-C36758458B26}">
      <dgm:prSet/>
      <dgm:spPr/>
      <dgm:t>
        <a:bodyPr/>
        <a:lstStyle/>
        <a:p>
          <a:endParaRPr lang="en-US"/>
        </a:p>
      </dgm:t>
    </dgm:pt>
    <dgm:pt modelId="{C069E899-D5FB-4E20-B990-FF5174D95A1C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Final H Beam</a:t>
          </a:r>
          <a:endParaRPr lang="en-US" dirty="0">
            <a:solidFill>
              <a:schemeClr val="bg1"/>
            </a:solidFill>
          </a:endParaRPr>
        </a:p>
      </dgm:t>
    </dgm:pt>
    <dgm:pt modelId="{6B3776F8-CF8C-4DC4-8442-E1FE0F3167A1}" type="parTrans" cxnId="{795371C9-092D-4B0A-AF10-72E03C9871C4}">
      <dgm:prSet/>
      <dgm:spPr/>
      <dgm:t>
        <a:bodyPr/>
        <a:lstStyle/>
        <a:p>
          <a:endParaRPr lang="en-US"/>
        </a:p>
      </dgm:t>
    </dgm:pt>
    <dgm:pt modelId="{4071736D-1FC3-443D-AE1F-E4F2BE485636}" type="sibTrans" cxnId="{795371C9-092D-4B0A-AF10-72E03C9871C4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D791238A-50F9-450A-B58B-F6B5D528E1AC}" type="pres">
      <dgm:prSet presAssocID="{20625378-7EEA-4BB0-AFF0-E70D6CA2C8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1E560-3316-4874-BE74-7DAD049F7661}" type="pres">
      <dgm:prSet presAssocID="{67E0A0B4-E8FA-40D7-BEA5-FAA85E075D8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9FC00-565A-4C77-BC77-CFA2A1B27FE2}" type="pres">
      <dgm:prSet presAssocID="{9B4FB809-044F-4CF8-83A2-AE0A87C51AAF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970B9F0-7440-45EB-9A3B-5EC7F1C674C7}" type="pres">
      <dgm:prSet presAssocID="{9B4FB809-044F-4CF8-83A2-AE0A87C51AA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797B7F8-63F1-42E9-9BA1-311775799199}" type="pres">
      <dgm:prSet presAssocID="{5FDD46D5-DA7D-4CDA-8134-158232297FE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F3DD-E797-43E6-9E5B-CAA375EB3D59}" type="pres">
      <dgm:prSet presAssocID="{B6001629-C4AD-486D-A8CC-1019E81CC335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1058F08-04DC-43E3-AA23-92B78E17972A}" type="pres">
      <dgm:prSet presAssocID="{B6001629-C4AD-486D-A8CC-1019E81CC33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59D68EC-49A7-48BB-9381-5445FE19BF9C}" type="pres">
      <dgm:prSet presAssocID="{C7E87614-8B02-4137-9FCB-0D5D3192361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A7767-E4D2-450D-ADE5-33D2ABAE9EF9}" type="pres">
      <dgm:prSet presAssocID="{13EC97C0-138F-4494-B739-131C9481318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0FF87B8-2CA4-4427-A99C-592148415E48}" type="pres">
      <dgm:prSet presAssocID="{13EC97C0-138F-4494-B739-131C9481318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30DF5CD-7A44-4673-B918-F5E97890F96C}" type="pres">
      <dgm:prSet presAssocID="{53413329-E09C-4CC1-8CCB-8D46D0F09A0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9E08E-3857-421E-91C3-1BA23524794A}" type="pres">
      <dgm:prSet presAssocID="{42F39651-8D21-43EB-8581-9F9F840124C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B497B993-1A8E-4A9A-8562-31F62C1F9FAE}" type="pres">
      <dgm:prSet presAssocID="{42F39651-8D21-43EB-8581-9F9F840124C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ECB3478-3C3A-401D-8B6F-4CDE94558173}" type="pres">
      <dgm:prSet presAssocID="{7FD622FD-7B7C-4485-A5CD-B775A243690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DB1BE-034D-4112-AE09-906ED8DEDB86}" type="pres">
      <dgm:prSet presAssocID="{1AC6FC3B-C74A-4A9E-896B-5F934F595FB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B776A2E-298A-4445-8707-37ADB1D27DD9}" type="pres">
      <dgm:prSet presAssocID="{1AC6FC3B-C74A-4A9E-896B-5F934F595FB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33D0AA2-DEFF-4861-A140-A3D8A1CC0856}" type="pres">
      <dgm:prSet presAssocID="{57DBE5E1-0B48-4879-A303-B1FB969B2F4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944F0-8D1B-4B08-B1D9-09133C8BC86E}" type="pres">
      <dgm:prSet presAssocID="{C0A04EAA-6D3C-4800-A7A1-30E67A54C70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C256A3C8-C0B3-4106-8C40-E5567B877898}" type="pres">
      <dgm:prSet presAssocID="{C0A04EAA-6D3C-4800-A7A1-30E67A54C70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1612B22-A9D0-4045-9DDD-E0727BA8D139}" type="pres">
      <dgm:prSet presAssocID="{C9409CFE-DA1C-475A-B3A1-5BE5094D4AE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CA88-94FE-4623-A735-7014665483C5}" type="pres">
      <dgm:prSet presAssocID="{C6319FC3-1070-41CB-8559-F8C18C539F5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78EE5BB-6EFD-4015-9183-D87792F8BF7E}" type="pres">
      <dgm:prSet presAssocID="{C6319FC3-1070-41CB-8559-F8C18C539F5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8A27178-57A3-4C54-A90A-DEC45EC39A9D}" type="pres">
      <dgm:prSet presAssocID="{C069E899-D5FB-4E20-B990-FF5174D95A1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FA79-42C8-4B23-A655-006E5ADC6756}" type="pres">
      <dgm:prSet presAssocID="{4071736D-1FC3-443D-AE1F-E4F2BE485636}" presName="sibTrans" presStyleLbl="sibTrans2D1" presStyleIdx="7" presStyleCnt="8"/>
      <dgm:spPr/>
      <dgm:t>
        <a:bodyPr/>
        <a:lstStyle/>
        <a:p>
          <a:endParaRPr lang="en-US"/>
        </a:p>
      </dgm:t>
    </dgm:pt>
    <dgm:pt modelId="{DEF68B47-06A5-4BAC-BF43-1D2EB3240489}" type="pres">
      <dgm:prSet presAssocID="{4071736D-1FC3-443D-AE1F-E4F2BE48563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8FE6AB1E-7C1F-4996-BEEE-242BA4A48C20}" type="pres">
      <dgm:prSet presAssocID="{938BE2F3-866C-4AF4-8CCA-0300B2ABAE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7241E-6301-4FCC-91AD-33095416CBAD}" type="presOf" srcId="{C9409CFE-DA1C-475A-B3A1-5BE5094D4AEF}" destId="{61612B22-A9D0-4045-9DDD-E0727BA8D139}" srcOrd="0" destOrd="0" presId="urn:microsoft.com/office/officeart/2005/8/layout/process5"/>
    <dgm:cxn modelId="{7D8DFFD0-BE36-4462-922B-1CD076651FFB}" srcId="{20625378-7EEA-4BB0-AFF0-E70D6CA2C817}" destId="{C9409CFE-DA1C-475A-B3A1-5BE5094D4AEF}" srcOrd="6" destOrd="0" parTransId="{E24F300B-DD4D-4990-8241-E2424B0B1747}" sibTransId="{C6319FC3-1070-41CB-8559-F8C18C539F52}"/>
    <dgm:cxn modelId="{0903A0BA-00EF-4093-B3FB-DDCBA50FC47F}" type="presOf" srcId="{67E0A0B4-E8FA-40D7-BEA5-FAA85E075D88}" destId="{E281E560-3316-4874-BE74-7DAD049F7661}" srcOrd="0" destOrd="0" presId="urn:microsoft.com/office/officeart/2005/8/layout/process5"/>
    <dgm:cxn modelId="{81897AC9-5BFE-408E-901F-8BD2278A8FA7}" type="presOf" srcId="{4071736D-1FC3-443D-AE1F-E4F2BE485636}" destId="{E136FA79-42C8-4B23-A655-006E5ADC6756}" srcOrd="0" destOrd="0" presId="urn:microsoft.com/office/officeart/2005/8/layout/process5"/>
    <dgm:cxn modelId="{59D5FD92-FD12-489C-8474-81663BD2F0CA}" type="presOf" srcId="{53413329-E09C-4CC1-8CCB-8D46D0F09A02}" destId="{B30DF5CD-7A44-4673-B918-F5E97890F96C}" srcOrd="0" destOrd="0" presId="urn:microsoft.com/office/officeart/2005/8/layout/process5"/>
    <dgm:cxn modelId="{3B19ACFF-09FE-4B83-BA4B-3947DE328BCB}" type="presOf" srcId="{C069E899-D5FB-4E20-B990-FF5174D95A1C}" destId="{08A27178-57A3-4C54-A90A-DEC45EC39A9D}" srcOrd="0" destOrd="0" presId="urn:microsoft.com/office/officeart/2005/8/layout/process5"/>
    <dgm:cxn modelId="{74CBBB26-2CB5-49A7-84DF-894898FEBECE}" srcId="{20625378-7EEA-4BB0-AFF0-E70D6CA2C817}" destId="{7FD622FD-7B7C-4485-A5CD-B775A2436905}" srcOrd="4" destOrd="0" parTransId="{E47B061F-63D5-411A-9637-84943BBA0811}" sibTransId="{1AC6FC3B-C74A-4A9E-896B-5F934F595FB8}"/>
    <dgm:cxn modelId="{B37656A4-A0AF-4324-AFEE-D803C6C93A3D}" type="presOf" srcId="{5FDD46D5-DA7D-4CDA-8134-158232297FE3}" destId="{2797B7F8-63F1-42E9-9BA1-311775799199}" srcOrd="0" destOrd="0" presId="urn:microsoft.com/office/officeart/2005/8/layout/process5"/>
    <dgm:cxn modelId="{AADAC596-9DAB-4F4F-A904-4D1FE7D4B5EC}" type="presOf" srcId="{1AC6FC3B-C74A-4A9E-896B-5F934F595FB8}" destId="{3B776A2E-298A-4445-8707-37ADB1D27DD9}" srcOrd="1" destOrd="0" presId="urn:microsoft.com/office/officeart/2005/8/layout/process5"/>
    <dgm:cxn modelId="{522936FA-BB8A-4F57-BD05-F212E9F5BB46}" type="presOf" srcId="{C6319FC3-1070-41CB-8559-F8C18C539F52}" destId="{9E4FCA88-94FE-4623-A735-7014665483C5}" srcOrd="0" destOrd="0" presId="urn:microsoft.com/office/officeart/2005/8/layout/process5"/>
    <dgm:cxn modelId="{AE078979-9A6D-457E-B1BA-B113312C5179}" type="presOf" srcId="{7FD622FD-7B7C-4485-A5CD-B775A2436905}" destId="{BECB3478-3C3A-401D-8B6F-4CDE94558173}" srcOrd="0" destOrd="0" presId="urn:microsoft.com/office/officeart/2005/8/layout/process5"/>
    <dgm:cxn modelId="{BB1F7604-0D8C-4BE8-9EF3-0AF1D3FE7A0F}" type="presOf" srcId="{C6319FC3-1070-41CB-8559-F8C18C539F52}" destId="{378EE5BB-6EFD-4015-9183-D87792F8BF7E}" srcOrd="1" destOrd="0" presId="urn:microsoft.com/office/officeart/2005/8/layout/process5"/>
    <dgm:cxn modelId="{743198D7-8D3B-4760-A13E-47167A7B8BCC}" srcId="{20625378-7EEA-4BB0-AFF0-E70D6CA2C817}" destId="{5FDD46D5-DA7D-4CDA-8134-158232297FE3}" srcOrd="1" destOrd="0" parTransId="{12AD1769-7AA7-4785-8D33-FC843BFC4E07}" sibTransId="{B6001629-C4AD-486D-A8CC-1019E81CC335}"/>
    <dgm:cxn modelId="{795371C9-092D-4B0A-AF10-72E03C9871C4}" srcId="{20625378-7EEA-4BB0-AFF0-E70D6CA2C817}" destId="{C069E899-D5FB-4E20-B990-FF5174D95A1C}" srcOrd="7" destOrd="0" parTransId="{6B3776F8-CF8C-4DC4-8442-E1FE0F3167A1}" sibTransId="{4071736D-1FC3-443D-AE1F-E4F2BE485636}"/>
    <dgm:cxn modelId="{0F338892-E019-468C-855C-69DA6E3FB831}" type="presOf" srcId="{B6001629-C4AD-486D-A8CC-1019E81CC335}" destId="{31058F08-04DC-43E3-AA23-92B78E17972A}" srcOrd="1" destOrd="0" presId="urn:microsoft.com/office/officeart/2005/8/layout/process5"/>
    <dgm:cxn modelId="{74495BA0-AAB2-4A8B-8054-FE38051EFA3F}" type="presOf" srcId="{C7E87614-8B02-4137-9FCB-0D5D31923611}" destId="{059D68EC-49A7-48BB-9381-5445FE19BF9C}" srcOrd="0" destOrd="0" presId="urn:microsoft.com/office/officeart/2005/8/layout/process5"/>
    <dgm:cxn modelId="{FD8FE506-A948-4CA5-971C-BE8690F155B5}" type="presOf" srcId="{4071736D-1FC3-443D-AE1F-E4F2BE485636}" destId="{DEF68B47-06A5-4BAC-BF43-1D2EB3240489}" srcOrd="1" destOrd="0" presId="urn:microsoft.com/office/officeart/2005/8/layout/process5"/>
    <dgm:cxn modelId="{69D923EC-F490-4BA0-888B-0365952ABE8E}" srcId="{20625378-7EEA-4BB0-AFF0-E70D6CA2C817}" destId="{67E0A0B4-E8FA-40D7-BEA5-FAA85E075D88}" srcOrd="0" destOrd="0" parTransId="{2893BCC6-4440-4A49-B3EB-842C7B6E5AF8}" sibTransId="{9B4FB809-044F-4CF8-83A2-AE0A87C51AAF}"/>
    <dgm:cxn modelId="{D0354E0B-0346-447F-8085-7F1D251BF0D1}" type="presOf" srcId="{9B4FB809-044F-4CF8-83A2-AE0A87C51AAF}" destId="{A409FC00-565A-4C77-BC77-CFA2A1B27FE2}" srcOrd="0" destOrd="0" presId="urn:microsoft.com/office/officeart/2005/8/layout/process5"/>
    <dgm:cxn modelId="{E4EC87C5-1E0E-4F9B-9C47-341C6DF13B94}" type="presOf" srcId="{B6001629-C4AD-486D-A8CC-1019E81CC335}" destId="{1028F3DD-E797-43E6-9E5B-CAA375EB3D59}" srcOrd="0" destOrd="0" presId="urn:microsoft.com/office/officeart/2005/8/layout/process5"/>
    <dgm:cxn modelId="{8445E388-B89A-4768-ABD5-40350BC88C09}" type="presOf" srcId="{57DBE5E1-0B48-4879-A303-B1FB969B2F47}" destId="{E33D0AA2-DEFF-4861-A140-A3D8A1CC0856}" srcOrd="0" destOrd="0" presId="urn:microsoft.com/office/officeart/2005/8/layout/process5"/>
    <dgm:cxn modelId="{83350DAD-F0CC-4016-8D26-5664A8759FBC}" type="presOf" srcId="{42F39651-8D21-43EB-8581-9F9F840124C3}" destId="{B497B993-1A8E-4A9A-8562-31F62C1F9FAE}" srcOrd="1" destOrd="0" presId="urn:microsoft.com/office/officeart/2005/8/layout/process5"/>
    <dgm:cxn modelId="{57C651AE-0E05-4FCE-A55C-C36758458B26}" srcId="{20625378-7EEA-4BB0-AFF0-E70D6CA2C817}" destId="{938BE2F3-866C-4AF4-8CCA-0300B2ABAE9F}" srcOrd="8" destOrd="0" parTransId="{A4F1E021-3EDD-4A19-81F0-23A37E56D2CE}" sibTransId="{9CE8848A-ECA2-47C7-8BD4-DA90ED58D750}"/>
    <dgm:cxn modelId="{0C3EB473-2B15-4651-98E2-1B889CD90A7C}" srcId="{20625378-7EEA-4BB0-AFF0-E70D6CA2C817}" destId="{53413329-E09C-4CC1-8CCB-8D46D0F09A02}" srcOrd="3" destOrd="0" parTransId="{350E44B2-ABE1-4258-9715-D027C7E4C227}" sibTransId="{42F39651-8D21-43EB-8581-9F9F840124C3}"/>
    <dgm:cxn modelId="{E841AE7F-BF9C-4638-8908-15AB8338F6E7}" type="presOf" srcId="{C0A04EAA-6D3C-4800-A7A1-30E67A54C704}" destId="{C256A3C8-C0B3-4106-8C40-E5567B877898}" srcOrd="1" destOrd="0" presId="urn:microsoft.com/office/officeart/2005/8/layout/process5"/>
    <dgm:cxn modelId="{1E1D9A33-D5E1-4BBB-9FE8-D4D8D06DA6CF}" type="presOf" srcId="{20625378-7EEA-4BB0-AFF0-E70D6CA2C817}" destId="{D791238A-50F9-450A-B58B-F6B5D528E1AC}" srcOrd="0" destOrd="0" presId="urn:microsoft.com/office/officeart/2005/8/layout/process5"/>
    <dgm:cxn modelId="{1C08E78E-8830-43BE-A0CE-F1D1FD415E18}" srcId="{20625378-7EEA-4BB0-AFF0-E70D6CA2C817}" destId="{C7E87614-8B02-4137-9FCB-0D5D31923611}" srcOrd="2" destOrd="0" parTransId="{5A1C03BD-DEB5-4FD6-B28D-CF41F6366A11}" sibTransId="{13EC97C0-138F-4494-B739-131C94813188}"/>
    <dgm:cxn modelId="{B91B220E-F0C7-47A2-A345-3207A0757F31}" type="presOf" srcId="{1AC6FC3B-C74A-4A9E-896B-5F934F595FB8}" destId="{F24DB1BE-034D-4112-AE09-906ED8DEDB86}" srcOrd="0" destOrd="0" presId="urn:microsoft.com/office/officeart/2005/8/layout/process5"/>
    <dgm:cxn modelId="{BB28BF64-708F-44BE-909D-A266B031BE2C}" type="presOf" srcId="{9B4FB809-044F-4CF8-83A2-AE0A87C51AAF}" destId="{4970B9F0-7440-45EB-9A3B-5EC7F1C674C7}" srcOrd="1" destOrd="0" presId="urn:microsoft.com/office/officeart/2005/8/layout/process5"/>
    <dgm:cxn modelId="{8BBBD6A4-5B45-452E-BD4F-B087FF295C2A}" type="presOf" srcId="{13EC97C0-138F-4494-B739-131C94813188}" destId="{10FF87B8-2CA4-4427-A99C-592148415E48}" srcOrd="1" destOrd="0" presId="urn:microsoft.com/office/officeart/2005/8/layout/process5"/>
    <dgm:cxn modelId="{62FEEC58-2497-410F-AF8E-AE5D663C93DE}" type="presOf" srcId="{938BE2F3-866C-4AF4-8CCA-0300B2ABAE9F}" destId="{8FE6AB1E-7C1F-4996-BEEE-242BA4A48C20}" srcOrd="0" destOrd="0" presId="urn:microsoft.com/office/officeart/2005/8/layout/process5"/>
    <dgm:cxn modelId="{AFECCB07-881D-4D42-825D-5C11AE94F9E6}" srcId="{20625378-7EEA-4BB0-AFF0-E70D6CA2C817}" destId="{57DBE5E1-0B48-4879-A303-B1FB969B2F47}" srcOrd="5" destOrd="0" parTransId="{CB32FE8E-0155-4594-84B3-7988B1C0D3E0}" sibTransId="{C0A04EAA-6D3C-4800-A7A1-30E67A54C704}"/>
    <dgm:cxn modelId="{4512886C-73E2-48C6-A8F4-9F52B4F9B6FA}" type="presOf" srcId="{42F39651-8D21-43EB-8581-9F9F840124C3}" destId="{BDD9E08E-3857-421E-91C3-1BA23524794A}" srcOrd="0" destOrd="0" presId="urn:microsoft.com/office/officeart/2005/8/layout/process5"/>
    <dgm:cxn modelId="{E98D3A06-E6CF-4D2C-917C-68A68C8D724A}" type="presOf" srcId="{C0A04EAA-6D3C-4800-A7A1-30E67A54C704}" destId="{341944F0-8D1B-4B08-B1D9-09133C8BC86E}" srcOrd="0" destOrd="0" presId="urn:microsoft.com/office/officeart/2005/8/layout/process5"/>
    <dgm:cxn modelId="{6946D536-2F06-47C3-AC50-844BD8CED1AB}" type="presOf" srcId="{13EC97C0-138F-4494-B739-131C94813188}" destId="{E36A7767-E4D2-450D-ADE5-33D2ABAE9EF9}" srcOrd="0" destOrd="0" presId="urn:microsoft.com/office/officeart/2005/8/layout/process5"/>
    <dgm:cxn modelId="{65FF0D18-47F1-4C57-AABD-BED0BE4093F0}" type="presParOf" srcId="{D791238A-50F9-450A-B58B-F6B5D528E1AC}" destId="{E281E560-3316-4874-BE74-7DAD049F7661}" srcOrd="0" destOrd="0" presId="urn:microsoft.com/office/officeart/2005/8/layout/process5"/>
    <dgm:cxn modelId="{C0A2F67F-BD35-4F1B-8764-CD69BEAD4A2A}" type="presParOf" srcId="{D791238A-50F9-450A-B58B-F6B5D528E1AC}" destId="{A409FC00-565A-4C77-BC77-CFA2A1B27FE2}" srcOrd="1" destOrd="0" presId="urn:microsoft.com/office/officeart/2005/8/layout/process5"/>
    <dgm:cxn modelId="{5958B382-8325-4056-B1D2-72D6254E1964}" type="presParOf" srcId="{A409FC00-565A-4C77-BC77-CFA2A1B27FE2}" destId="{4970B9F0-7440-45EB-9A3B-5EC7F1C674C7}" srcOrd="0" destOrd="0" presId="urn:microsoft.com/office/officeart/2005/8/layout/process5"/>
    <dgm:cxn modelId="{DFD64F8B-148B-460D-8A16-A7DA2AFE79D8}" type="presParOf" srcId="{D791238A-50F9-450A-B58B-F6B5D528E1AC}" destId="{2797B7F8-63F1-42E9-9BA1-311775799199}" srcOrd="2" destOrd="0" presId="urn:microsoft.com/office/officeart/2005/8/layout/process5"/>
    <dgm:cxn modelId="{2E4CC701-07C6-4241-B6B5-4EBA3D313891}" type="presParOf" srcId="{D791238A-50F9-450A-B58B-F6B5D528E1AC}" destId="{1028F3DD-E797-43E6-9E5B-CAA375EB3D59}" srcOrd="3" destOrd="0" presId="urn:microsoft.com/office/officeart/2005/8/layout/process5"/>
    <dgm:cxn modelId="{8E446161-F359-4B29-9EE6-CBB1E917CD5F}" type="presParOf" srcId="{1028F3DD-E797-43E6-9E5B-CAA375EB3D59}" destId="{31058F08-04DC-43E3-AA23-92B78E17972A}" srcOrd="0" destOrd="0" presId="urn:microsoft.com/office/officeart/2005/8/layout/process5"/>
    <dgm:cxn modelId="{BD2B89CE-38E4-4CF2-9464-D567ADD31526}" type="presParOf" srcId="{D791238A-50F9-450A-B58B-F6B5D528E1AC}" destId="{059D68EC-49A7-48BB-9381-5445FE19BF9C}" srcOrd="4" destOrd="0" presId="urn:microsoft.com/office/officeart/2005/8/layout/process5"/>
    <dgm:cxn modelId="{BCC937F5-502D-427C-AB1C-665E501E5356}" type="presParOf" srcId="{D791238A-50F9-450A-B58B-F6B5D528E1AC}" destId="{E36A7767-E4D2-450D-ADE5-33D2ABAE9EF9}" srcOrd="5" destOrd="0" presId="urn:microsoft.com/office/officeart/2005/8/layout/process5"/>
    <dgm:cxn modelId="{A0A122A2-5427-4242-A52C-735762FF0502}" type="presParOf" srcId="{E36A7767-E4D2-450D-ADE5-33D2ABAE9EF9}" destId="{10FF87B8-2CA4-4427-A99C-592148415E48}" srcOrd="0" destOrd="0" presId="urn:microsoft.com/office/officeart/2005/8/layout/process5"/>
    <dgm:cxn modelId="{6B00CEDC-2575-4EF3-9CD1-5428B3802DEC}" type="presParOf" srcId="{D791238A-50F9-450A-B58B-F6B5D528E1AC}" destId="{B30DF5CD-7A44-4673-B918-F5E97890F96C}" srcOrd="6" destOrd="0" presId="urn:microsoft.com/office/officeart/2005/8/layout/process5"/>
    <dgm:cxn modelId="{FD143913-3049-4DC7-8211-E9CD1AA39F87}" type="presParOf" srcId="{D791238A-50F9-450A-B58B-F6B5D528E1AC}" destId="{BDD9E08E-3857-421E-91C3-1BA23524794A}" srcOrd="7" destOrd="0" presId="urn:microsoft.com/office/officeart/2005/8/layout/process5"/>
    <dgm:cxn modelId="{108599FF-2898-42D7-8464-EEDCAE278C8D}" type="presParOf" srcId="{BDD9E08E-3857-421E-91C3-1BA23524794A}" destId="{B497B993-1A8E-4A9A-8562-31F62C1F9FAE}" srcOrd="0" destOrd="0" presId="urn:microsoft.com/office/officeart/2005/8/layout/process5"/>
    <dgm:cxn modelId="{FDE3101C-1755-4939-A0B9-D1A2B1EF5F01}" type="presParOf" srcId="{D791238A-50F9-450A-B58B-F6B5D528E1AC}" destId="{BECB3478-3C3A-401D-8B6F-4CDE94558173}" srcOrd="8" destOrd="0" presId="urn:microsoft.com/office/officeart/2005/8/layout/process5"/>
    <dgm:cxn modelId="{F557107F-073A-4B62-B54E-1FF48BD7EA9D}" type="presParOf" srcId="{D791238A-50F9-450A-B58B-F6B5D528E1AC}" destId="{F24DB1BE-034D-4112-AE09-906ED8DEDB86}" srcOrd="9" destOrd="0" presId="urn:microsoft.com/office/officeart/2005/8/layout/process5"/>
    <dgm:cxn modelId="{40503EB3-F36C-499C-89F2-764812A2C57B}" type="presParOf" srcId="{F24DB1BE-034D-4112-AE09-906ED8DEDB86}" destId="{3B776A2E-298A-4445-8707-37ADB1D27DD9}" srcOrd="0" destOrd="0" presId="urn:microsoft.com/office/officeart/2005/8/layout/process5"/>
    <dgm:cxn modelId="{34EEF48E-3056-43B7-8F04-6F2D6F139CA0}" type="presParOf" srcId="{D791238A-50F9-450A-B58B-F6B5D528E1AC}" destId="{E33D0AA2-DEFF-4861-A140-A3D8A1CC0856}" srcOrd="10" destOrd="0" presId="urn:microsoft.com/office/officeart/2005/8/layout/process5"/>
    <dgm:cxn modelId="{23295AC9-E4FC-41FD-83E1-0F8AC50F128B}" type="presParOf" srcId="{D791238A-50F9-450A-B58B-F6B5D528E1AC}" destId="{341944F0-8D1B-4B08-B1D9-09133C8BC86E}" srcOrd="11" destOrd="0" presId="urn:microsoft.com/office/officeart/2005/8/layout/process5"/>
    <dgm:cxn modelId="{C99FC516-C985-4218-A31B-BCB780C201FD}" type="presParOf" srcId="{341944F0-8D1B-4B08-B1D9-09133C8BC86E}" destId="{C256A3C8-C0B3-4106-8C40-E5567B877898}" srcOrd="0" destOrd="0" presId="urn:microsoft.com/office/officeart/2005/8/layout/process5"/>
    <dgm:cxn modelId="{4338B1F6-9A18-4FE6-9E81-5C6FBE1B7181}" type="presParOf" srcId="{D791238A-50F9-450A-B58B-F6B5D528E1AC}" destId="{61612B22-A9D0-4045-9DDD-E0727BA8D139}" srcOrd="12" destOrd="0" presId="urn:microsoft.com/office/officeart/2005/8/layout/process5"/>
    <dgm:cxn modelId="{2765F79A-CA7D-49B5-9B2B-29447D448C38}" type="presParOf" srcId="{D791238A-50F9-450A-B58B-F6B5D528E1AC}" destId="{9E4FCA88-94FE-4623-A735-7014665483C5}" srcOrd="13" destOrd="0" presId="urn:microsoft.com/office/officeart/2005/8/layout/process5"/>
    <dgm:cxn modelId="{67091A0D-2E59-4511-A92F-CCDFD55E8645}" type="presParOf" srcId="{9E4FCA88-94FE-4623-A735-7014665483C5}" destId="{378EE5BB-6EFD-4015-9183-D87792F8BF7E}" srcOrd="0" destOrd="0" presId="urn:microsoft.com/office/officeart/2005/8/layout/process5"/>
    <dgm:cxn modelId="{1C520007-F6EF-463F-B689-A2A6F2DC6BE4}" type="presParOf" srcId="{D791238A-50F9-450A-B58B-F6B5D528E1AC}" destId="{08A27178-57A3-4C54-A90A-DEC45EC39A9D}" srcOrd="14" destOrd="0" presId="urn:microsoft.com/office/officeart/2005/8/layout/process5"/>
    <dgm:cxn modelId="{255DB949-2114-480D-8E66-06DE64C64B44}" type="presParOf" srcId="{D791238A-50F9-450A-B58B-F6B5D528E1AC}" destId="{E136FA79-42C8-4B23-A655-006E5ADC6756}" srcOrd="15" destOrd="0" presId="urn:microsoft.com/office/officeart/2005/8/layout/process5"/>
    <dgm:cxn modelId="{2D852551-9927-4408-AED7-524C0EE7A20D}" type="presParOf" srcId="{E136FA79-42C8-4B23-A655-006E5ADC6756}" destId="{DEF68B47-06A5-4BAC-BF43-1D2EB3240489}" srcOrd="0" destOrd="0" presId="urn:microsoft.com/office/officeart/2005/8/layout/process5"/>
    <dgm:cxn modelId="{96FC1E38-0A65-48F1-AAFC-63832444CE56}" type="presParOf" srcId="{D791238A-50F9-450A-B58B-F6B5D528E1AC}" destId="{8FE6AB1E-7C1F-4996-BEEE-242BA4A48C2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42562-3F3D-46E5-A981-6E39694D7BF5}">
      <dsp:nvSpPr>
        <dsp:cNvPr id="0" name=""/>
        <dsp:cNvSpPr/>
      </dsp:nvSpPr>
      <dsp:spPr>
        <a:xfrm>
          <a:off x="2916122" y="2091429"/>
          <a:ext cx="797154" cy="7971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PEB Advantage</a:t>
          </a:r>
        </a:p>
      </dsp:txBody>
      <dsp:txXfrm>
        <a:off x="2916122" y="2091429"/>
        <a:ext cx="797154" cy="797154"/>
      </dsp:txXfrm>
    </dsp:sp>
    <dsp:sp modelId="{D15584AE-9AF4-45D1-B717-7E980CDED4EA}">
      <dsp:nvSpPr>
        <dsp:cNvPr id="0" name=""/>
        <dsp:cNvSpPr/>
      </dsp:nvSpPr>
      <dsp:spPr>
        <a:xfrm rot="16200000">
          <a:off x="3025501" y="1426624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6200000">
        <a:off x="3025501" y="1426624"/>
        <a:ext cx="578397" cy="271032"/>
      </dsp:txXfrm>
    </dsp:sp>
    <dsp:sp modelId="{B2E47EA0-C5D8-4971-83D9-3631AC753CC3}">
      <dsp:nvSpPr>
        <dsp:cNvPr id="0" name=""/>
        <dsp:cNvSpPr/>
      </dsp:nvSpPr>
      <dsp:spPr>
        <a:xfrm>
          <a:off x="2816478" y="3669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Architectural Versatility</a:t>
          </a:r>
        </a:p>
      </dsp:txBody>
      <dsp:txXfrm>
        <a:off x="2816478" y="3669"/>
        <a:ext cx="996443" cy="996443"/>
      </dsp:txXfrm>
    </dsp:sp>
    <dsp:sp modelId="{4D30E904-30B8-4960-AAFF-728045B0C12E}">
      <dsp:nvSpPr>
        <dsp:cNvPr id="0" name=""/>
        <dsp:cNvSpPr/>
      </dsp:nvSpPr>
      <dsp:spPr>
        <a:xfrm rot="18360000">
          <a:off x="3570886" y="1603830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8360000">
        <a:off x="3570886" y="1603830"/>
        <a:ext cx="578397" cy="271032"/>
      </dsp:txXfrm>
    </dsp:sp>
    <dsp:sp modelId="{AC30B5DC-38BE-4861-A5E4-68EE08A8B1B1}">
      <dsp:nvSpPr>
        <dsp:cNvPr id="0" name=""/>
        <dsp:cNvSpPr/>
      </dsp:nvSpPr>
      <dsp:spPr>
        <a:xfrm>
          <a:off x="3985063" y="383365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Seismic  Resistant</a:t>
          </a:r>
        </a:p>
      </dsp:txBody>
      <dsp:txXfrm>
        <a:off x="3985063" y="383365"/>
        <a:ext cx="996443" cy="996443"/>
      </dsp:txXfrm>
    </dsp:sp>
    <dsp:sp modelId="{61796BAC-BADF-4930-81D7-84DA149D5C84}">
      <dsp:nvSpPr>
        <dsp:cNvPr id="0" name=""/>
        <dsp:cNvSpPr/>
      </dsp:nvSpPr>
      <dsp:spPr>
        <a:xfrm rot="20520000">
          <a:off x="3907954" y="2067763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20520000">
        <a:off x="3907954" y="2067763"/>
        <a:ext cx="578397" cy="271032"/>
      </dsp:txXfrm>
    </dsp:sp>
    <dsp:sp modelId="{2DAF9BEF-8654-4C88-A501-9E87A3D6E084}">
      <dsp:nvSpPr>
        <dsp:cNvPr id="0" name=""/>
        <dsp:cNvSpPr/>
      </dsp:nvSpPr>
      <dsp:spPr>
        <a:xfrm>
          <a:off x="4707288" y="1377423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Turnkey Solutions</a:t>
          </a:r>
        </a:p>
      </dsp:txBody>
      <dsp:txXfrm>
        <a:off x="4707288" y="1377423"/>
        <a:ext cx="996443" cy="996443"/>
      </dsp:txXfrm>
    </dsp:sp>
    <dsp:sp modelId="{3F75F87C-D66F-490B-8C18-24020BD931C4}">
      <dsp:nvSpPr>
        <dsp:cNvPr id="0" name=""/>
        <dsp:cNvSpPr/>
      </dsp:nvSpPr>
      <dsp:spPr>
        <a:xfrm rot="1080000">
          <a:off x="3907954" y="2641216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080000">
        <a:off x="3907954" y="2641216"/>
        <a:ext cx="578397" cy="271032"/>
      </dsp:txXfrm>
    </dsp:sp>
    <dsp:sp modelId="{B03DC3A5-E247-4427-AF4A-7B9ACBA8D1BA}">
      <dsp:nvSpPr>
        <dsp:cNvPr id="0" name=""/>
        <dsp:cNvSpPr/>
      </dsp:nvSpPr>
      <dsp:spPr>
        <a:xfrm>
          <a:off x="4707288" y="2606146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Consistent Superior Quality</a:t>
          </a:r>
        </a:p>
      </dsp:txBody>
      <dsp:txXfrm>
        <a:off x="4707288" y="2606146"/>
        <a:ext cx="996443" cy="996443"/>
      </dsp:txXfrm>
    </dsp:sp>
    <dsp:sp modelId="{B6E64C63-74C5-44F6-8BCD-CDFDEB7E4316}">
      <dsp:nvSpPr>
        <dsp:cNvPr id="0" name=""/>
        <dsp:cNvSpPr/>
      </dsp:nvSpPr>
      <dsp:spPr>
        <a:xfrm rot="3240000">
          <a:off x="3570886" y="3105149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3240000">
        <a:off x="3570886" y="3105149"/>
        <a:ext cx="578397" cy="271032"/>
      </dsp:txXfrm>
    </dsp:sp>
    <dsp:sp modelId="{C6D06419-7BF3-4E30-9D37-8DF934FEC1EE}">
      <dsp:nvSpPr>
        <dsp:cNvPr id="0" name=""/>
        <dsp:cNvSpPr/>
      </dsp:nvSpPr>
      <dsp:spPr>
        <a:xfrm>
          <a:off x="3985063" y="3600204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Reduction in Project cost</a:t>
          </a:r>
        </a:p>
      </dsp:txBody>
      <dsp:txXfrm>
        <a:off x="3985063" y="3600204"/>
        <a:ext cx="996443" cy="996443"/>
      </dsp:txXfrm>
    </dsp:sp>
    <dsp:sp modelId="{A63080A2-AD62-499B-BFE6-7D83859AE3EC}">
      <dsp:nvSpPr>
        <dsp:cNvPr id="0" name=""/>
        <dsp:cNvSpPr/>
      </dsp:nvSpPr>
      <dsp:spPr>
        <a:xfrm rot="5400000">
          <a:off x="3025501" y="3282356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5400000">
        <a:off x="3025501" y="3282356"/>
        <a:ext cx="578397" cy="271032"/>
      </dsp:txXfrm>
    </dsp:sp>
    <dsp:sp modelId="{7C6E4EF0-DDCE-4D3C-841F-0DE523219979}">
      <dsp:nvSpPr>
        <dsp:cNvPr id="0" name=""/>
        <dsp:cNvSpPr/>
      </dsp:nvSpPr>
      <dsp:spPr>
        <a:xfrm>
          <a:off x="2816478" y="3979900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Savings in Construction Time</a:t>
          </a:r>
        </a:p>
      </dsp:txBody>
      <dsp:txXfrm>
        <a:off x="2816478" y="3979900"/>
        <a:ext cx="996443" cy="996443"/>
      </dsp:txXfrm>
    </dsp:sp>
    <dsp:sp modelId="{D2B97228-2D94-4F69-97E9-95D070F9AC61}">
      <dsp:nvSpPr>
        <dsp:cNvPr id="0" name=""/>
        <dsp:cNvSpPr/>
      </dsp:nvSpPr>
      <dsp:spPr>
        <a:xfrm rot="7560000">
          <a:off x="2480115" y="3105149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7560000">
        <a:off x="2480115" y="3105149"/>
        <a:ext cx="578397" cy="271032"/>
      </dsp:txXfrm>
    </dsp:sp>
    <dsp:sp modelId="{872E81CE-8751-4FDC-92CC-FED830C8B21B}">
      <dsp:nvSpPr>
        <dsp:cNvPr id="0" name=""/>
        <dsp:cNvSpPr/>
      </dsp:nvSpPr>
      <dsp:spPr>
        <a:xfrm>
          <a:off x="1647893" y="3600204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Suitable for varied projects</a:t>
          </a:r>
        </a:p>
      </dsp:txBody>
      <dsp:txXfrm>
        <a:off x="1647893" y="3600204"/>
        <a:ext cx="996443" cy="996443"/>
      </dsp:txXfrm>
    </dsp:sp>
    <dsp:sp modelId="{763EBA6A-800F-4632-9A20-D69980ADD0AB}">
      <dsp:nvSpPr>
        <dsp:cNvPr id="0" name=""/>
        <dsp:cNvSpPr/>
      </dsp:nvSpPr>
      <dsp:spPr>
        <a:xfrm rot="9720000">
          <a:off x="2143047" y="2641216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9720000">
        <a:off x="2143047" y="2641216"/>
        <a:ext cx="578397" cy="271032"/>
      </dsp:txXfrm>
    </dsp:sp>
    <dsp:sp modelId="{8BE9E5B0-371C-44A8-8434-6944CCD65136}">
      <dsp:nvSpPr>
        <dsp:cNvPr id="0" name=""/>
        <dsp:cNvSpPr/>
      </dsp:nvSpPr>
      <dsp:spPr>
        <a:xfrm>
          <a:off x="925667" y="2606146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Flexibility in expansion</a:t>
          </a:r>
        </a:p>
      </dsp:txBody>
      <dsp:txXfrm>
        <a:off x="925667" y="2606146"/>
        <a:ext cx="996443" cy="996443"/>
      </dsp:txXfrm>
    </dsp:sp>
    <dsp:sp modelId="{475F9429-C755-4F70-9264-BA83AC5EE86C}">
      <dsp:nvSpPr>
        <dsp:cNvPr id="0" name=""/>
        <dsp:cNvSpPr/>
      </dsp:nvSpPr>
      <dsp:spPr>
        <a:xfrm rot="11880000">
          <a:off x="2143047" y="2067763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1880000">
        <a:off x="2143047" y="2067763"/>
        <a:ext cx="578397" cy="271032"/>
      </dsp:txXfrm>
    </dsp:sp>
    <dsp:sp modelId="{3FA53689-EACC-4541-A02E-F074D024005B}">
      <dsp:nvSpPr>
        <dsp:cNvPr id="0" name=""/>
        <dsp:cNvSpPr/>
      </dsp:nvSpPr>
      <dsp:spPr>
        <a:xfrm>
          <a:off x="925667" y="1377423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Low </a:t>
          </a:r>
          <a:r>
            <a:rPr lang="en-IN" sz="900" kern="1200" dirty="0" smtClean="0"/>
            <a:t>Maintenance</a:t>
          </a:r>
          <a:endParaRPr lang="en-IN" sz="900" kern="1200" dirty="0"/>
        </a:p>
      </dsp:txBody>
      <dsp:txXfrm>
        <a:off x="925667" y="1377423"/>
        <a:ext cx="996443" cy="996443"/>
      </dsp:txXfrm>
    </dsp:sp>
    <dsp:sp modelId="{4364FDCD-5C37-4CFE-8C9A-4171873C6FF0}">
      <dsp:nvSpPr>
        <dsp:cNvPr id="0" name=""/>
        <dsp:cNvSpPr/>
      </dsp:nvSpPr>
      <dsp:spPr>
        <a:xfrm rot="14040000">
          <a:off x="2480115" y="1603830"/>
          <a:ext cx="578397" cy="271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4040000">
        <a:off x="2480115" y="1603830"/>
        <a:ext cx="578397" cy="271032"/>
      </dsp:txXfrm>
    </dsp:sp>
    <dsp:sp modelId="{259CA51F-B1FA-4ED3-B7FB-B46C25EFA9D0}">
      <dsp:nvSpPr>
        <dsp:cNvPr id="0" name=""/>
        <dsp:cNvSpPr/>
      </dsp:nvSpPr>
      <dsp:spPr>
        <a:xfrm>
          <a:off x="1647893" y="383365"/>
          <a:ext cx="996443" cy="9964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dirty="0"/>
            <a:t>Energy Efficiency	</a:t>
          </a:r>
        </a:p>
      </dsp:txBody>
      <dsp:txXfrm>
        <a:off x="1647893" y="383365"/>
        <a:ext cx="996443" cy="9964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1E560-3316-4874-BE74-7DAD049F7661}">
      <dsp:nvSpPr>
        <dsp:cNvPr id="0" name=""/>
        <dsp:cNvSpPr/>
      </dsp:nvSpPr>
      <dsp:spPr>
        <a:xfrm>
          <a:off x="305841" y="60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Plasma/Sheer Cutting of Flange &amp; Web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05841" y="608"/>
        <a:ext cx="1640830" cy="984498"/>
      </dsp:txXfrm>
    </dsp:sp>
    <dsp:sp modelId="{A409FC00-565A-4C77-BC77-CFA2A1B27FE2}">
      <dsp:nvSpPr>
        <dsp:cNvPr id="0" name=""/>
        <dsp:cNvSpPr/>
      </dsp:nvSpPr>
      <dsp:spPr>
        <a:xfrm>
          <a:off x="2091064" y="289394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91064" y="289394"/>
        <a:ext cx="347855" cy="406925"/>
      </dsp:txXfrm>
    </dsp:sp>
    <dsp:sp modelId="{2797B7F8-63F1-42E9-9BA1-311775799199}">
      <dsp:nvSpPr>
        <dsp:cNvPr id="0" name=""/>
        <dsp:cNvSpPr/>
      </dsp:nvSpPr>
      <dsp:spPr>
        <a:xfrm>
          <a:off x="2603003" y="60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Assembly Line Tuck Welding &amp; Centering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603003" y="608"/>
        <a:ext cx="1640830" cy="984498"/>
      </dsp:txXfrm>
    </dsp:sp>
    <dsp:sp modelId="{1028F3DD-E797-43E6-9E5B-CAA375EB3D59}">
      <dsp:nvSpPr>
        <dsp:cNvPr id="0" name=""/>
        <dsp:cNvSpPr/>
      </dsp:nvSpPr>
      <dsp:spPr>
        <a:xfrm>
          <a:off x="4388227" y="289394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388227" y="289394"/>
        <a:ext cx="347855" cy="406925"/>
      </dsp:txXfrm>
    </dsp:sp>
    <dsp:sp modelId="{059D68EC-49A7-48BB-9381-5445FE19BF9C}">
      <dsp:nvSpPr>
        <dsp:cNvPr id="0" name=""/>
        <dsp:cNvSpPr/>
      </dsp:nvSpPr>
      <dsp:spPr>
        <a:xfrm>
          <a:off x="4900166" y="60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Saw Welding Line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900166" y="608"/>
        <a:ext cx="1640830" cy="984498"/>
      </dsp:txXfrm>
    </dsp:sp>
    <dsp:sp modelId="{E36A7767-E4D2-450D-ADE5-33D2ABAE9EF9}">
      <dsp:nvSpPr>
        <dsp:cNvPr id="0" name=""/>
        <dsp:cNvSpPr/>
      </dsp:nvSpPr>
      <dsp:spPr>
        <a:xfrm>
          <a:off x="6685389" y="289394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685389" y="289394"/>
        <a:ext cx="347855" cy="406925"/>
      </dsp:txXfrm>
    </dsp:sp>
    <dsp:sp modelId="{B30DF5CD-7A44-4673-B918-F5E97890F96C}">
      <dsp:nvSpPr>
        <dsp:cNvPr id="0" name=""/>
        <dsp:cNvSpPr/>
      </dsp:nvSpPr>
      <dsp:spPr>
        <a:xfrm>
          <a:off x="7197328" y="60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Straightening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Web &amp; Flange of H Beam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197328" y="608"/>
        <a:ext cx="1640830" cy="984498"/>
      </dsp:txXfrm>
    </dsp:sp>
    <dsp:sp modelId="{BDD9E08E-3857-421E-91C3-1BA23524794A}">
      <dsp:nvSpPr>
        <dsp:cNvPr id="0" name=""/>
        <dsp:cNvSpPr/>
      </dsp:nvSpPr>
      <dsp:spPr>
        <a:xfrm rot="5400000">
          <a:off x="7843815" y="1099965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7843815" y="1099965"/>
        <a:ext cx="347855" cy="406925"/>
      </dsp:txXfrm>
    </dsp:sp>
    <dsp:sp modelId="{BECB3478-3C3A-401D-8B6F-4CDE94558173}">
      <dsp:nvSpPr>
        <dsp:cNvPr id="0" name=""/>
        <dsp:cNvSpPr/>
      </dsp:nvSpPr>
      <dsp:spPr>
        <a:xfrm>
          <a:off x="7197328" y="164143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Saw Welding Line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197328" y="1641438"/>
        <a:ext cx="1640830" cy="984498"/>
      </dsp:txXfrm>
    </dsp:sp>
    <dsp:sp modelId="{F24DB1BE-034D-4112-AE09-906ED8DEDB86}">
      <dsp:nvSpPr>
        <dsp:cNvPr id="0" name=""/>
        <dsp:cNvSpPr/>
      </dsp:nvSpPr>
      <dsp:spPr>
        <a:xfrm rot="10800000">
          <a:off x="6705079" y="1930225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705079" y="1930225"/>
        <a:ext cx="347855" cy="406925"/>
      </dsp:txXfrm>
    </dsp:sp>
    <dsp:sp modelId="{E33D0AA2-DEFF-4861-A140-A3D8A1CC0856}">
      <dsp:nvSpPr>
        <dsp:cNvPr id="0" name=""/>
        <dsp:cNvSpPr/>
      </dsp:nvSpPr>
      <dsp:spPr>
        <a:xfrm>
          <a:off x="4900166" y="164143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Shot Blasting (if required)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900166" y="1641438"/>
        <a:ext cx="1640830" cy="984498"/>
      </dsp:txXfrm>
    </dsp:sp>
    <dsp:sp modelId="{341944F0-8D1B-4B08-B1D9-09133C8BC86E}">
      <dsp:nvSpPr>
        <dsp:cNvPr id="0" name=""/>
        <dsp:cNvSpPr/>
      </dsp:nvSpPr>
      <dsp:spPr>
        <a:xfrm rot="10800000">
          <a:off x="4407916" y="1930225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407916" y="1930225"/>
        <a:ext cx="347855" cy="406925"/>
      </dsp:txXfrm>
    </dsp:sp>
    <dsp:sp modelId="{61612B22-A9D0-4045-9DDD-E0727BA8D139}">
      <dsp:nvSpPr>
        <dsp:cNvPr id="0" name=""/>
        <dsp:cNvSpPr/>
      </dsp:nvSpPr>
      <dsp:spPr>
        <a:xfrm>
          <a:off x="2603003" y="164143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Primer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603003" y="1641438"/>
        <a:ext cx="1640830" cy="984498"/>
      </dsp:txXfrm>
    </dsp:sp>
    <dsp:sp modelId="{9E4FCA88-94FE-4623-A735-7014665483C5}">
      <dsp:nvSpPr>
        <dsp:cNvPr id="0" name=""/>
        <dsp:cNvSpPr/>
      </dsp:nvSpPr>
      <dsp:spPr>
        <a:xfrm rot="10800000">
          <a:off x="2110754" y="1930225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110754" y="1930225"/>
        <a:ext cx="347855" cy="406925"/>
      </dsp:txXfrm>
    </dsp:sp>
    <dsp:sp modelId="{08A27178-57A3-4C54-A90A-DEC45EC39A9D}">
      <dsp:nvSpPr>
        <dsp:cNvPr id="0" name=""/>
        <dsp:cNvSpPr/>
      </dsp:nvSpPr>
      <dsp:spPr>
        <a:xfrm>
          <a:off x="305841" y="1641438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Final H Beam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05841" y="1641438"/>
        <a:ext cx="1640830" cy="984498"/>
      </dsp:txXfrm>
    </dsp:sp>
    <dsp:sp modelId="{E136FA79-42C8-4B23-A655-006E5ADC6756}">
      <dsp:nvSpPr>
        <dsp:cNvPr id="0" name=""/>
        <dsp:cNvSpPr/>
      </dsp:nvSpPr>
      <dsp:spPr>
        <a:xfrm rot="5400000">
          <a:off x="952328" y="2740795"/>
          <a:ext cx="347855" cy="406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952328" y="2740795"/>
        <a:ext cx="347855" cy="406925"/>
      </dsp:txXfrm>
    </dsp:sp>
    <dsp:sp modelId="{8FE6AB1E-7C1F-4996-BEEE-242BA4A48C20}">
      <dsp:nvSpPr>
        <dsp:cNvPr id="0" name=""/>
        <dsp:cNvSpPr/>
      </dsp:nvSpPr>
      <dsp:spPr>
        <a:xfrm>
          <a:off x="305841" y="3282269"/>
          <a:ext cx="1640830" cy="98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Final paint at site &amp; Ready for Erection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05841" y="3282269"/>
        <a:ext cx="1640830" cy="98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832364-B13A-46EC-A879-547AB048BFC7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5D0B1E-6AF8-4596-BF8C-A0498371E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347317"/>
            <a:ext cx="678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Bookman Old Style" pitchFamily="18" charset="0"/>
                <a:cs typeface="Calibri" pitchFamily="34" charset="0"/>
              </a:rPr>
              <a:t>TRADER, SUPPLIER &amp; MANUFACTURE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Pre-Engineered Building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Light Gauge Framing System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Colour Coated Sheet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Insulated Puf Panel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FRP &amp; Polycarbonate Sheet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All industrial building accessories etc…</a:t>
            </a:r>
          </a:p>
          <a:p>
            <a:endParaRPr lang="en-US" sz="1400" b="1" dirty="0" smtClean="0">
              <a:latin typeface="Bookman Old Style" pitchFamily="18" charset="0"/>
              <a:cs typeface="Calibri" pitchFamily="34" charset="0"/>
            </a:endParaRP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Services: - Erection, Installation &amp; Maintenance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13792"/>
            <a:ext cx="6400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ookman Old Style" pitchFamily="18" charset="0"/>
                <a:cs typeface="Calibri" pitchFamily="34" charset="0"/>
              </a:rPr>
              <a:t>Office Address : 204 </a:t>
            </a:r>
            <a:r>
              <a:rPr lang="en-US" sz="1200" b="1" dirty="0" err="1" smtClean="0">
                <a:latin typeface="Bookman Old Style" pitchFamily="18" charset="0"/>
                <a:cs typeface="Calibri" pitchFamily="34" charset="0"/>
              </a:rPr>
              <a:t>Aggarwal</a:t>
            </a:r>
            <a:r>
              <a:rPr lang="en-US" sz="1200" b="1" dirty="0" smtClean="0">
                <a:latin typeface="Bookman Old Style" pitchFamily="18" charset="0"/>
                <a:cs typeface="Calibri" pitchFamily="34" charset="0"/>
              </a:rPr>
              <a:t> Prestige Mall, </a:t>
            </a:r>
            <a:r>
              <a:rPr lang="en-US" sz="1200" b="1" dirty="0" err="1" smtClean="0">
                <a:latin typeface="Bookman Old Style" pitchFamily="18" charset="0"/>
                <a:cs typeface="Calibri" pitchFamily="34" charset="0"/>
              </a:rPr>
              <a:t>Pitampura</a:t>
            </a:r>
            <a:r>
              <a:rPr lang="en-US" sz="1200" b="1" dirty="0" smtClean="0">
                <a:latin typeface="Bookman Old Style" pitchFamily="18" charset="0"/>
                <a:cs typeface="Calibri" pitchFamily="34" charset="0"/>
              </a:rPr>
              <a:t>, New Delhi-110034</a:t>
            </a:r>
          </a:p>
          <a:p>
            <a:r>
              <a:rPr lang="en-US" sz="1200" b="1" dirty="0" smtClean="0">
                <a:latin typeface="Bookman Old Style" pitchFamily="18" charset="0"/>
                <a:cs typeface="Calibri" pitchFamily="34" charset="0"/>
              </a:rPr>
              <a:t>Registered Office : E-Block , House No. 35, Street No. 3, Mukund Vihar,</a:t>
            </a:r>
          </a:p>
          <a:p>
            <a:r>
              <a:rPr lang="en-US" sz="1200" b="1" dirty="0" smtClean="0">
                <a:latin typeface="Bookman Old Style" pitchFamily="18" charset="0"/>
                <a:cs typeface="Calibri" pitchFamily="34" charset="0"/>
              </a:rPr>
              <a:t>Karawal Nagar, Delhi-110094</a:t>
            </a:r>
          </a:p>
          <a:p>
            <a:endParaRPr lang="en-US" sz="11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ompan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3569581" cy="1524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52438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E88F05"/>
                </a:solidFill>
                <a:latin typeface="Bookman Old Style" pitchFamily="18" charset="0"/>
              </a:rPr>
              <a:t>H-BEAM</a:t>
            </a:r>
            <a:r>
              <a:rPr lang="en-US" sz="2400" b="1" dirty="0">
                <a:solidFill>
                  <a:srgbClr val="E88F05"/>
                </a:solidFill>
                <a:latin typeface="+mj-lt"/>
              </a:rPr>
              <a:t> LINE FABRICATION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219200"/>
          <a:ext cx="9144000" cy="426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\Desktop\PP\Steel-Structure-for-Power-Plant-Indust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1" y="4138570"/>
            <a:ext cx="6781800" cy="27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  <a:latin typeface="Bookman Old Style" pitchFamily="18" charset="0"/>
              </a:rPr>
              <a:t>METAL ROOFING &amp; WALL CLADDING</a:t>
            </a:r>
            <a:endParaRPr lang="en-US" sz="2400" b="1" dirty="0">
              <a:solidFill>
                <a:srgbClr val="FF990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D:\Xtra\desktop-20-02\Photos\decdking.jpg"/>
          <p:cNvPicPr>
            <a:picLocks noChangeAspect="1" noChangeArrowheads="1"/>
          </p:cNvPicPr>
          <p:nvPr/>
        </p:nvPicPr>
        <p:blipFill>
          <a:blip r:embed="rId2" cstate="print"/>
          <a:srcRect l="1540" t="4908" r="2169" b="9202"/>
          <a:stretch>
            <a:fillRect/>
          </a:stretch>
        </p:blipFill>
        <p:spPr bwMode="auto">
          <a:xfrm>
            <a:off x="2895600" y="3621437"/>
            <a:ext cx="5105400" cy="285556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8487" t="25379" r="32627" b="38923"/>
          <a:stretch>
            <a:fillRect/>
          </a:stretch>
        </p:blipFill>
        <p:spPr bwMode="auto">
          <a:xfrm>
            <a:off x="0" y="914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  <a:latin typeface="Bookman Old Style" pitchFamily="18" charset="0"/>
              </a:rPr>
              <a:t>ON GOING &amp; COMPLETED PROJECTS</a:t>
            </a:r>
            <a:endParaRPr lang="en-US" sz="2400" b="1" dirty="0">
              <a:solidFill>
                <a:srgbClr val="FF9900"/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0"/>
          </a:xfrm>
        </p:spPr>
        <p:txBody>
          <a:bodyPr>
            <a:normAutofit/>
          </a:bodyPr>
          <a:lstStyle/>
          <a:p>
            <a:pPr algn="ctr"/>
            <a:r>
              <a:rPr lang="en-US" sz="4000" spc="300" dirty="0" smtClean="0">
                <a:solidFill>
                  <a:srgbClr val="FF0000"/>
                </a:solidFill>
                <a:latin typeface="Bookman Old Style" pitchFamily="18" charset="0"/>
              </a:rPr>
              <a:t>THANKING YOU</a:t>
            </a:r>
            <a:endParaRPr lang="en-US" sz="4000" spc="3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13628"/>
            <a:ext cx="8686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From :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ARTIFEX INFRA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Office Address : 204 </a:t>
            </a:r>
            <a:r>
              <a:rPr lang="en-US" sz="1400" b="1" dirty="0" err="1" smtClean="0">
                <a:latin typeface="Bookman Old Style" pitchFamily="18" charset="0"/>
                <a:cs typeface="Calibri" pitchFamily="34" charset="0"/>
              </a:rPr>
              <a:t>Aggarwal</a:t>
            </a:r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 Prestige Mall, </a:t>
            </a:r>
            <a:r>
              <a:rPr lang="en-US" sz="1400" b="1" dirty="0" err="1" smtClean="0">
                <a:latin typeface="Bookman Old Style" pitchFamily="18" charset="0"/>
                <a:cs typeface="Calibri" pitchFamily="34" charset="0"/>
              </a:rPr>
              <a:t>Pitampura</a:t>
            </a:r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, New Delhi-110034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Registered Office : E-Block , House No. 35, Street No. 3, Mukund Vihar,</a:t>
            </a:r>
          </a:p>
          <a:p>
            <a:r>
              <a:rPr lang="en-US" sz="1400" b="1" dirty="0" smtClean="0">
                <a:latin typeface="Bookman Old Style" pitchFamily="18" charset="0"/>
                <a:cs typeface="Calibri" pitchFamily="34" charset="0"/>
              </a:rPr>
              <a:t>Karawal Nagar, Delhi-110094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89"/>
            <a:ext cx="9144000" cy="4614713"/>
          </a:xfrm>
          <a:prstGeom prst="rect">
            <a:avLst/>
          </a:prstGeom>
          <a:noFill/>
        </p:spPr>
        <p:txBody>
          <a:bodyPr wrap="square" lIns="91364" tIns="45682" rIns="91364" bIns="45682">
            <a:spAutoFit/>
          </a:bodyPr>
          <a:lstStyle/>
          <a:p>
            <a:pPr algn="ctr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FF9900"/>
                </a:solidFill>
                <a:latin typeface="Bookman Old Style" pitchFamily="18" charset="0"/>
              </a:rPr>
              <a:t>ABOUT </a:t>
            </a:r>
            <a:r>
              <a:rPr lang="en-US" sz="2400" b="1" dirty="0">
                <a:solidFill>
                  <a:srgbClr val="FF9900"/>
                </a:solidFill>
                <a:latin typeface="Bookman Old Style" pitchFamily="18" charset="0"/>
              </a:rPr>
              <a:t>GROUP</a:t>
            </a: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M/s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ARTIFEX INFRA co company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R. K. ENTERPRISES. ARTIFEX INFRA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was formerly known as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R. K. Enterprises,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its establishment was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2002,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and till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2016.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ARTIFEX INFRA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has corporate office  at New Delhi having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Outsourced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Production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facilities in Bahadurgarh (Cold Farm lines &amp; Accessories lines) and Faridabad (Built up lines) which have 45,000MT per Annam.</a:t>
            </a: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We are a professionally managed company and we are dedicated for our all customers. PEB’s are tailor made buildings virtually leakage proof &amp; designed on specific software’s  like MBS/AutoCAD/ Stadd Pro- PEB’s are customized as per the requirements and easily expandable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600" dirty="0"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47637"/>
            <a:ext cx="9144000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Bookman Old Style" pitchFamily="18" charset="0"/>
              </a:rPr>
              <a:t>PEB V/S CONVENTIONAL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838200"/>
          <a:ext cx="9143999" cy="6065856"/>
        </p:xfrm>
        <a:graphic>
          <a:graphicData uri="http://schemas.openxmlformats.org/drawingml/2006/table">
            <a:tbl>
              <a:tblPr/>
              <a:tblGrid>
                <a:gridCol w="1732774"/>
                <a:gridCol w="3600968"/>
                <a:gridCol w="3810257"/>
              </a:tblGrid>
              <a:tr h="31079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PRE-ENGINEERED BUILDINGS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CONVENTIONAL STEEL BUILDINGS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Structure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Pre Engineered Buildings are on the average 30% lighter through the efficient use of steel.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Primary steel members are selected from standard hot rolled “I” Sections, which are, in man segments of the members heavier than what is actually required by design.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5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Quick and efficient: since PEBs are mainly formed of standard sections and connections, design time is significantly reduced.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Each conventional steel structure is designed from scratch by the consultant, with fewer design aids available to the Engineer.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Delivery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Average 6 to 8 weeks.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Average 20 to 26 weeks.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58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Erection Cost and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Both costs and time of erection are accurately known based upon extensive experience with similar buildings.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Typically, conventional steel buildings are 20% more expensive than PEB. In most of the cases, the erection costs and time are not estimated accurately.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Seismic Resistance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low-weight flexible frames offer higher resistance to seismic forces.</a:t>
                      </a:r>
                      <a:endParaRPr lang="en-US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Rigid heavy weight structures do not perform well in seismic zones.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39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Future Expansion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All project records are safely and orderly kept in electronic format indefinitely making it easy for the owner or designer to obtain a copy of his building records at any time. So, Easy &amp; Cost Effective.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It would be difficult to obtain project records after a long period of time. It is required to contact more than one party. Involved in the project, to obtain accurate information. So, Difficult &amp; costlier.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Overall 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Price per square meter may be as much as 30% lower than conventional steel.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Higher price per square meter.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23838"/>
            <a:ext cx="9144000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Bookman Old Style" pitchFamily="18" charset="0"/>
              </a:rPr>
              <a:t>ADVANTAGES &amp; APPLICATIONS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514600" y="1066800"/>
          <a:ext cx="6629400" cy="49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779588"/>
            <a:ext cx="3611563" cy="2487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 of PEB:-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Warehouse,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Factories,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Workshops / Showrooms,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Hangers,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Cold Stores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Heavy Structure Steel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Railway stations</a:t>
            </a:r>
          </a:p>
          <a:p>
            <a:pPr lvl="1" algn="just" defTabSz="456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Airport Buildings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300038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Bookman Old Style" pitchFamily="18" charset="0"/>
              </a:rPr>
              <a:t>PRE-ENGINEERED BUILDINGS</a:t>
            </a:r>
          </a:p>
        </p:txBody>
      </p:sp>
      <p:pic>
        <p:nvPicPr>
          <p:cNvPr id="1026" name="Picture 2" descr="D:\Others\PEB-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74413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ARTIFEX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INFRA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DESIGN YOUR BUILDING TO FULFILL YOUR REQUIRMENT WITH OPTIMIZATION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“ARTIFEX INFRA” Design &amp; Engineering Team design your building with high efficiency and accuracy to fulfill your need &amp; action plan for your building.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 buildings are designed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&amp; erected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per the American Standards &amp; Indian Standards (IS) Codes of practice.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APPLICABLE DESIGN CODES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MBMA (Metal Building Manufacturing Association)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Accordance with 2002 edition of low rise building solution.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Wind load IS-875(Part-III)-1987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Earthquake load IS-1893 (Part-I)-2002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Hot rolled and built-up manual of Steel construction, 9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edition of AISC.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Cold Form 1996 edition of AISI.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Welding- Structural Steel Welding Code of American Welding Society (QWS.D1.98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 (Bureau of Indian Standard)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Design Dead Load IS-875 (Part-I)-1987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Design Imposed Load IS-875 (Part-II)-1987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Design Wind Load IS-875 (Part-III)-1987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Earthquake resistance IS-1983 (Part-I)-2002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Design of Hot Rolled built-up IS-800 (1984 &amp; 2007)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Tapered built-up 9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edition of AISC.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Cold Form IS-801 (1975)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Welding- (AWS d1.1.98), IS-816 (1969)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ARTIFEX INFRA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use modern design software like: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Stadd Pro, Auto CAD, MBS, 3DS MAX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  <a:latin typeface="Bookman Old Style" pitchFamily="18" charset="0"/>
              </a:rPr>
              <a:t>DESIGN</a:t>
            </a:r>
            <a:endParaRPr lang="en-US" sz="2400" b="1" dirty="0">
              <a:solidFill>
                <a:srgbClr val="FF99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  <a:latin typeface="Bookman Old Style" pitchFamily="18" charset="0"/>
              </a:rPr>
              <a:t>MANUFACTURING</a:t>
            </a:r>
            <a:endParaRPr lang="en-US" sz="2400" b="1" dirty="0">
              <a:solidFill>
                <a:srgbClr val="FF9900"/>
              </a:solidFill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ARTIFEX INFRA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today, has a production capacity of more than 45,000 MT per annum of steel built Up Sections, roofing &amp; cladding systems and Cold Form Sections between its 2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outsourced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facilities located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Bahadurgarh(2006) for roofing &amp; cladding systems and cold form sections with al accessories. and Faridabad(2012) lines for Built up sections and other related accessories.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Artifex infra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have in-house installed special equipments to procedure quality such as: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Fully automated Robotic plasma cutting machine.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Automatic continuous submerged are welding machines.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 Beam Assembly Line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 Beam SAW Welding Line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 Beam Straightening Line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Cold Form Line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 Purlin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 Purlin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Roofing and wall cladding machine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Punching and Drilling machines.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Guard Rail Profile Machine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Metal Decking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MIG Welding Machines.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 Welding Machines.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Overhead Crane (3nos of  Ton Capacity)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Power Press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Hydraulic Press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Threading Machines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Drill Machines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Press Break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Bending and shearing machine.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E:\Catlogue\picture for catlogue\machine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2590800" cy="2209800"/>
          </a:xfrm>
          <a:prstGeom prst="rect">
            <a:avLst/>
          </a:prstGeom>
          <a:noFill/>
        </p:spPr>
      </p:pic>
      <p:pic>
        <p:nvPicPr>
          <p:cNvPr id="3075" name="Picture 3" descr="E:\Catlogue\picture for catlogue\machines\DSC00504.JPG"/>
          <p:cNvPicPr>
            <a:picLocks noChangeAspect="1" noChangeArrowheads="1"/>
          </p:cNvPicPr>
          <p:nvPr/>
        </p:nvPicPr>
        <p:blipFill>
          <a:blip r:embed="rId3" cstate="print"/>
          <a:srcRect b="26471"/>
          <a:stretch>
            <a:fillRect/>
          </a:stretch>
        </p:blipFill>
        <p:spPr bwMode="auto">
          <a:xfrm>
            <a:off x="5562600" y="2438400"/>
            <a:ext cx="3454400" cy="1905000"/>
          </a:xfrm>
          <a:prstGeom prst="rect">
            <a:avLst/>
          </a:prstGeom>
          <a:noFill/>
        </p:spPr>
      </p:pic>
      <p:pic>
        <p:nvPicPr>
          <p:cNvPr id="3076" name="Picture 4" descr="E:\Catlogue\picture for catlogue\machines\Picture1.jpg"/>
          <p:cNvPicPr>
            <a:picLocks noChangeAspect="1" noChangeArrowheads="1"/>
          </p:cNvPicPr>
          <p:nvPr/>
        </p:nvPicPr>
        <p:blipFill>
          <a:blip r:embed="rId4" cstate="print"/>
          <a:srcRect r="7500"/>
          <a:stretch>
            <a:fillRect/>
          </a:stretch>
        </p:blipFill>
        <p:spPr bwMode="auto">
          <a:xfrm>
            <a:off x="5715000" y="4419600"/>
            <a:ext cx="2819400" cy="20402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Catlogue\picture for catlogue\machines\cbe9caa5_bd2c83a8_441c_41d2_ae06_0a1c96db9a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3581400" cy="2895600"/>
          </a:xfrm>
          <a:prstGeom prst="rect">
            <a:avLst/>
          </a:prstGeom>
          <a:noFill/>
        </p:spPr>
      </p:pic>
      <p:pic>
        <p:nvPicPr>
          <p:cNvPr id="2050" name="Picture 2" descr="E:\Catlogue\picture for catlogue\machines\roll-forming-machine-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294630" cy="2743200"/>
          </a:xfrm>
          <a:prstGeom prst="rect">
            <a:avLst/>
          </a:prstGeom>
          <a:noFill/>
        </p:spPr>
      </p:pic>
      <p:pic>
        <p:nvPicPr>
          <p:cNvPr id="2051" name="Picture 3" descr="E:\Catlogue\picture for catlogue\machines\26758-PEB-Steel-building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"/>
            <a:ext cx="3276600" cy="2667000"/>
          </a:xfrm>
          <a:prstGeom prst="rect">
            <a:avLst/>
          </a:prstGeom>
          <a:noFill/>
        </p:spPr>
      </p:pic>
      <p:pic>
        <p:nvPicPr>
          <p:cNvPr id="2" name="Picture 2" descr="E:\Catlogue\picture for catlogue\Heavy Structure\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124200"/>
            <a:ext cx="4705996" cy="2901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225" y="327025"/>
            <a:ext cx="91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Bookman Old Style" pitchFamily="18" charset="0"/>
              </a:rPr>
              <a:t>PRE-FABRICATED HEAVY STRUCTURE STEEL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" y="1066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Artifex Infra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is an leading company in the area of Design, Fabrication and Erection of heavy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structural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steel works for Power Plants, Coal Bunkers, Airport Hangers, Station buildings &amp;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Switchyards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Cement and steel plant </a:t>
            </a:r>
          </a:p>
          <a:p>
            <a:pPr fontAlgn="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Manufacturing facility for Heavy Steel Structure : </a:t>
            </a:r>
          </a:p>
          <a:p>
            <a:pPr fontAlgn="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H- Beam Welding Line, H-Beam Assembly Line and H-Beam Straightening Line</a:t>
            </a:r>
          </a:p>
          <a:p>
            <a:pPr fontAlgn="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H-Beam Welding Line, Straightening line &amp; Assembly  Line</a:t>
            </a: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Beam Width - 2000mm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Depth - 500mm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Web Thickness - 25mm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Flange Thickness. - 40mm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Tapered - 8°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Length - 15M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Welding speed – 2.5M/min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fontAlgn="t"/>
            <a:endParaRPr lang="en-US" dirty="0">
              <a:solidFill>
                <a:srgbClr val="000000"/>
              </a:solidFill>
            </a:endParaRPr>
          </a:p>
          <a:p>
            <a:pPr fontAlgn="t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admin\Desktop\PP\4-25-35-3-1-1b-Heavy-Steel-Workshop.jpg"/>
          <p:cNvPicPr>
            <a:picLocks noChangeAspect="1" noChangeArrowheads="1"/>
          </p:cNvPicPr>
          <p:nvPr/>
        </p:nvPicPr>
        <p:blipFill>
          <a:blip r:embed="rId2" cstate="print"/>
          <a:srcRect t="16019" r="17143" b="10016"/>
          <a:stretch>
            <a:fillRect/>
          </a:stretch>
        </p:blipFill>
        <p:spPr bwMode="auto">
          <a:xfrm>
            <a:off x="1" y="4800600"/>
            <a:ext cx="49529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\Desktop\PP\15_0.jpg"/>
          <p:cNvPicPr>
            <a:picLocks noChangeAspect="1" noChangeArrowheads="1"/>
          </p:cNvPicPr>
          <p:nvPr/>
        </p:nvPicPr>
        <p:blipFill>
          <a:blip r:embed="rId3" cstate="print"/>
          <a:srcRect t="5634"/>
          <a:stretch>
            <a:fillRect/>
          </a:stretch>
        </p:blipFill>
        <p:spPr bwMode="auto">
          <a:xfrm>
            <a:off x="5246688" y="3268663"/>
            <a:ext cx="389731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857</TotalTime>
  <Words>1085</Words>
  <Application>Microsoft Office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Business Contrast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THANKING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</dc:creator>
  <cp:lastModifiedBy>Amit</cp:lastModifiedBy>
  <cp:revision>103</cp:revision>
  <dcterms:created xsi:type="dcterms:W3CDTF">2013-08-10T05:08:26Z</dcterms:created>
  <dcterms:modified xsi:type="dcterms:W3CDTF">2016-03-31T16:16:40Z</dcterms:modified>
</cp:coreProperties>
</file>